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  <p:sldId id="259" r:id="rId5"/>
    <p:sldId id="270" r:id="rId6"/>
    <p:sldId id="257" r:id="rId7"/>
    <p:sldId id="260" r:id="rId8"/>
    <p:sldId id="261" r:id="rId9"/>
    <p:sldId id="262" r:id="rId10"/>
    <p:sldId id="271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26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75F6CE-A2C7-4139-ACE1-BBEFF5B07CAC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B5E2A49-78E5-4450-85F3-26786A126911}">
      <dgm:prSet phldrT="[텍스트]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전신</a:t>
          </a:r>
          <a:r>
            <a:rPr lang="en-US" altLang="ko-KR" dirty="0"/>
            <a:t>(Hips)</a:t>
          </a:r>
        </a:p>
      </dgm:t>
    </dgm:pt>
    <dgm:pt modelId="{55CE79E7-8514-4974-B4D4-FA6B2A908E51}" type="parTrans" cxnId="{E2F9C00D-33B9-4ED2-AD83-B44897753417}">
      <dgm:prSet/>
      <dgm:spPr/>
      <dgm:t>
        <a:bodyPr/>
        <a:lstStyle/>
        <a:p>
          <a:pPr latinLnBrk="1"/>
          <a:endParaRPr lang="ko-KR" altLang="en-US"/>
        </a:p>
      </dgm:t>
    </dgm:pt>
    <dgm:pt modelId="{7AC914B1-EA10-4E0A-9E33-218DA4F5EED4}" type="sibTrans" cxnId="{E2F9C00D-33B9-4ED2-AD83-B44897753417}">
      <dgm:prSet/>
      <dgm:spPr/>
      <dgm:t>
        <a:bodyPr/>
        <a:lstStyle/>
        <a:p>
          <a:pPr latinLnBrk="1"/>
          <a:endParaRPr lang="ko-KR" altLang="en-US"/>
        </a:p>
      </dgm:t>
    </dgm:pt>
    <dgm:pt modelId="{B6A52BBD-B9BB-4826-A20D-A5ABA561BFEF}">
      <dgm:prSet phldrT="[텍스트]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허리</a:t>
          </a:r>
        </a:p>
      </dgm:t>
    </dgm:pt>
    <dgm:pt modelId="{2D927A80-895E-4BDA-B653-F5EC9E8BA135}" type="parTrans" cxnId="{E70F92FF-297E-4893-8AF7-7EEEF0EF2923}">
      <dgm:prSet/>
      <dgm:spPr/>
      <dgm:t>
        <a:bodyPr/>
        <a:lstStyle/>
        <a:p>
          <a:pPr latinLnBrk="1"/>
          <a:endParaRPr lang="ko-KR" altLang="en-US"/>
        </a:p>
      </dgm:t>
    </dgm:pt>
    <dgm:pt modelId="{8CB3223F-FD36-43FE-B1E5-1FC13DE3571C}" type="sibTrans" cxnId="{E70F92FF-297E-4893-8AF7-7EEEF0EF2923}">
      <dgm:prSet/>
      <dgm:spPr/>
      <dgm:t>
        <a:bodyPr/>
        <a:lstStyle/>
        <a:p>
          <a:pPr latinLnBrk="1"/>
          <a:endParaRPr lang="ko-KR" altLang="en-US"/>
        </a:p>
      </dgm:t>
    </dgm:pt>
    <dgm:pt modelId="{894F9074-C478-4EE3-BC5C-A7C43194E876}">
      <dgm:prSet phldrT="[텍스트]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왼쪽</a:t>
          </a:r>
          <a:endParaRPr lang="en-US" altLang="ko-KR" dirty="0"/>
        </a:p>
        <a:p>
          <a:pPr latinLnBrk="1"/>
          <a:r>
            <a:rPr lang="ko-KR" altLang="en-US" dirty="0"/>
            <a:t>팔</a:t>
          </a:r>
          <a:r>
            <a:rPr lang="en-US" altLang="ko-KR" dirty="0"/>
            <a:t>(Upper)</a:t>
          </a:r>
          <a:endParaRPr lang="ko-KR" altLang="en-US" dirty="0"/>
        </a:p>
      </dgm:t>
    </dgm:pt>
    <dgm:pt modelId="{BD5F5CE1-B7D6-447D-B47C-9C6C0C6EE569}" type="parTrans" cxnId="{3485C5B2-A7E0-43FD-820F-77A7663937F5}">
      <dgm:prSet/>
      <dgm:spPr/>
      <dgm:t>
        <a:bodyPr/>
        <a:lstStyle/>
        <a:p>
          <a:pPr latinLnBrk="1"/>
          <a:endParaRPr lang="ko-KR" altLang="en-US"/>
        </a:p>
      </dgm:t>
    </dgm:pt>
    <dgm:pt modelId="{8E5BBB3C-39EF-4339-95C0-775B2ECD3075}" type="sibTrans" cxnId="{3485C5B2-A7E0-43FD-820F-77A7663937F5}">
      <dgm:prSet/>
      <dgm:spPr/>
      <dgm:t>
        <a:bodyPr/>
        <a:lstStyle/>
        <a:p>
          <a:pPr latinLnBrk="1"/>
          <a:endParaRPr lang="ko-KR" altLang="en-US"/>
        </a:p>
      </dgm:t>
    </dgm:pt>
    <dgm:pt modelId="{D9CB9421-4617-4128-833C-CACEB2D62331}">
      <dgm:prSet phldrT="[텍스트]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왼쪽</a:t>
          </a:r>
          <a:endParaRPr lang="en-US" altLang="ko-KR" dirty="0"/>
        </a:p>
        <a:p>
          <a:pPr latinLnBrk="1"/>
          <a:r>
            <a:rPr lang="ko-KR" altLang="en-US" dirty="0"/>
            <a:t>허벅지</a:t>
          </a:r>
        </a:p>
      </dgm:t>
    </dgm:pt>
    <dgm:pt modelId="{EB9B3EA4-6C41-4319-8BD7-565232701923}" type="parTrans" cxnId="{5A30397E-10F1-4F46-81DA-4705B76CB286}">
      <dgm:prSet/>
      <dgm:spPr/>
      <dgm:t>
        <a:bodyPr/>
        <a:lstStyle/>
        <a:p>
          <a:pPr latinLnBrk="1"/>
          <a:endParaRPr lang="ko-KR" altLang="en-US"/>
        </a:p>
      </dgm:t>
    </dgm:pt>
    <dgm:pt modelId="{BE08E1FE-289E-4B4F-8D49-4C8C37F89057}" type="sibTrans" cxnId="{5A30397E-10F1-4F46-81DA-4705B76CB286}">
      <dgm:prSet/>
      <dgm:spPr/>
      <dgm:t>
        <a:bodyPr/>
        <a:lstStyle/>
        <a:p>
          <a:pPr latinLnBrk="1"/>
          <a:endParaRPr lang="ko-KR" altLang="en-US"/>
        </a:p>
      </dgm:t>
    </dgm:pt>
    <dgm:pt modelId="{3C3EE163-090F-4E0E-A13B-51AD25F88F95}">
      <dgm:prSet phldrT="[텍스트]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왼쪽</a:t>
          </a:r>
          <a:endParaRPr lang="en-US" altLang="ko-KR" dirty="0"/>
        </a:p>
        <a:p>
          <a:pPr latinLnBrk="1"/>
          <a:r>
            <a:rPr lang="ko-KR" altLang="en-US" dirty="0"/>
            <a:t>정강이</a:t>
          </a:r>
        </a:p>
      </dgm:t>
    </dgm:pt>
    <dgm:pt modelId="{D6AF1B93-3645-48D4-849C-21BB492E4A02}" type="parTrans" cxnId="{C8F85D34-9E1A-4A68-A88D-6DA91DB03186}">
      <dgm:prSet/>
      <dgm:spPr/>
      <dgm:t>
        <a:bodyPr/>
        <a:lstStyle/>
        <a:p>
          <a:pPr latinLnBrk="1"/>
          <a:endParaRPr lang="ko-KR" altLang="en-US"/>
        </a:p>
      </dgm:t>
    </dgm:pt>
    <dgm:pt modelId="{CC271805-64CC-4379-A165-F0289B0912BF}" type="sibTrans" cxnId="{C8F85D34-9E1A-4A68-A88D-6DA91DB03186}">
      <dgm:prSet/>
      <dgm:spPr/>
      <dgm:t>
        <a:bodyPr/>
        <a:lstStyle/>
        <a:p>
          <a:pPr latinLnBrk="1"/>
          <a:endParaRPr lang="ko-KR" altLang="en-US"/>
        </a:p>
      </dgm:t>
    </dgm:pt>
    <dgm:pt modelId="{449892E0-5A56-4068-887B-E4D5A410B63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오른쪽</a:t>
          </a:r>
          <a:endParaRPr lang="en-US" altLang="ko-KR" dirty="0"/>
        </a:p>
        <a:p>
          <a:pPr latinLnBrk="1"/>
          <a:r>
            <a:rPr lang="ko-KR" altLang="en-US" dirty="0"/>
            <a:t>허벅지</a:t>
          </a:r>
        </a:p>
      </dgm:t>
    </dgm:pt>
    <dgm:pt modelId="{845EA909-4D0E-47EA-8109-EE5B4A8063C3}" type="parTrans" cxnId="{9DD07047-2F45-40C4-8236-09B4ECBF3BD1}">
      <dgm:prSet/>
      <dgm:spPr/>
      <dgm:t>
        <a:bodyPr/>
        <a:lstStyle/>
        <a:p>
          <a:pPr latinLnBrk="1"/>
          <a:endParaRPr lang="ko-KR" altLang="en-US"/>
        </a:p>
      </dgm:t>
    </dgm:pt>
    <dgm:pt modelId="{DB47544B-5292-4DDF-AE60-48F313A8D074}" type="sibTrans" cxnId="{9DD07047-2F45-40C4-8236-09B4ECBF3BD1}">
      <dgm:prSet/>
      <dgm:spPr/>
      <dgm:t>
        <a:bodyPr/>
        <a:lstStyle/>
        <a:p>
          <a:pPr latinLnBrk="1"/>
          <a:endParaRPr lang="ko-KR" altLang="en-US"/>
        </a:p>
      </dgm:t>
    </dgm:pt>
    <dgm:pt modelId="{48DA80ED-4026-43F7-BB71-DC8D7D9C4161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오른쪽</a:t>
          </a:r>
          <a:endParaRPr lang="en-US" altLang="ko-KR" dirty="0"/>
        </a:p>
        <a:p>
          <a:pPr latinLnBrk="1"/>
          <a:r>
            <a:rPr lang="ko-KR" altLang="en-US" dirty="0"/>
            <a:t>정강이</a:t>
          </a:r>
        </a:p>
      </dgm:t>
    </dgm:pt>
    <dgm:pt modelId="{59EE86A9-2D19-4A52-B15B-A3C9AAD0ECB2}" type="parTrans" cxnId="{6D325D93-3553-4750-84C0-CAC0875F56A5}">
      <dgm:prSet/>
      <dgm:spPr/>
      <dgm:t>
        <a:bodyPr/>
        <a:lstStyle/>
        <a:p>
          <a:pPr latinLnBrk="1"/>
          <a:endParaRPr lang="ko-KR" altLang="en-US"/>
        </a:p>
      </dgm:t>
    </dgm:pt>
    <dgm:pt modelId="{415EFA26-78D4-4D09-AD65-6CEDAB056F2F}" type="sibTrans" cxnId="{6D325D93-3553-4750-84C0-CAC0875F56A5}">
      <dgm:prSet/>
      <dgm:spPr/>
      <dgm:t>
        <a:bodyPr/>
        <a:lstStyle/>
        <a:p>
          <a:pPr latinLnBrk="1"/>
          <a:endParaRPr lang="ko-KR" altLang="en-US"/>
        </a:p>
      </dgm:t>
    </dgm:pt>
    <dgm:pt modelId="{6818DFFD-109A-45CC-8CA2-C43266840507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왼쪽</a:t>
          </a:r>
          <a:endParaRPr lang="en-US" altLang="ko-KR" dirty="0"/>
        </a:p>
        <a:p>
          <a:pPr latinLnBrk="1"/>
          <a:r>
            <a:rPr lang="ko-KR" altLang="en-US" dirty="0"/>
            <a:t>발</a:t>
          </a:r>
        </a:p>
      </dgm:t>
    </dgm:pt>
    <dgm:pt modelId="{FD8FE62C-B985-45A5-B48B-66CE1F53AC86}" type="parTrans" cxnId="{777F0CB0-93A8-41BA-8957-E1FF9DDC03DD}">
      <dgm:prSet/>
      <dgm:spPr/>
      <dgm:t>
        <a:bodyPr/>
        <a:lstStyle/>
        <a:p>
          <a:pPr latinLnBrk="1"/>
          <a:endParaRPr lang="ko-KR" altLang="en-US"/>
        </a:p>
      </dgm:t>
    </dgm:pt>
    <dgm:pt modelId="{977BA32A-68A2-4BDA-BF63-6D7D8317BB4F}" type="sibTrans" cxnId="{777F0CB0-93A8-41BA-8957-E1FF9DDC03DD}">
      <dgm:prSet/>
      <dgm:spPr/>
      <dgm:t>
        <a:bodyPr/>
        <a:lstStyle/>
        <a:p>
          <a:pPr latinLnBrk="1"/>
          <a:endParaRPr lang="ko-KR" altLang="en-US"/>
        </a:p>
      </dgm:t>
    </dgm:pt>
    <dgm:pt modelId="{C8A28A29-7DBC-43E5-B548-A714571F0C43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오른쪽</a:t>
          </a:r>
          <a:endParaRPr lang="en-US" altLang="ko-KR" dirty="0"/>
        </a:p>
        <a:p>
          <a:pPr latinLnBrk="1"/>
          <a:r>
            <a:rPr lang="ko-KR" altLang="en-US" dirty="0"/>
            <a:t>발</a:t>
          </a:r>
        </a:p>
      </dgm:t>
    </dgm:pt>
    <dgm:pt modelId="{6C33C48F-069D-4003-8879-3CC35A043CD4}" type="parTrans" cxnId="{3528CB49-71E3-43BE-8CB6-3F463BFC6669}">
      <dgm:prSet/>
      <dgm:spPr/>
      <dgm:t>
        <a:bodyPr/>
        <a:lstStyle/>
        <a:p>
          <a:pPr latinLnBrk="1"/>
          <a:endParaRPr lang="ko-KR" altLang="en-US"/>
        </a:p>
      </dgm:t>
    </dgm:pt>
    <dgm:pt modelId="{A865387F-6C5D-4DDC-9B33-94A89B49CC96}" type="sibTrans" cxnId="{3528CB49-71E3-43BE-8CB6-3F463BFC6669}">
      <dgm:prSet/>
      <dgm:spPr/>
      <dgm:t>
        <a:bodyPr/>
        <a:lstStyle/>
        <a:p>
          <a:pPr latinLnBrk="1"/>
          <a:endParaRPr lang="ko-KR" altLang="en-US"/>
        </a:p>
      </dgm:t>
    </dgm:pt>
    <dgm:pt modelId="{6C3AD3F2-CDCD-4231-8DE8-DF3951185C36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오른쪽</a:t>
          </a:r>
          <a:endParaRPr lang="en-US" altLang="ko-KR" dirty="0"/>
        </a:p>
        <a:p>
          <a:pPr latinLnBrk="1"/>
          <a:r>
            <a:rPr lang="ko-KR" altLang="en-US" dirty="0"/>
            <a:t>팔</a:t>
          </a:r>
          <a:r>
            <a:rPr lang="en-US" altLang="ko-KR" dirty="0"/>
            <a:t>(Upper)</a:t>
          </a:r>
          <a:endParaRPr lang="ko-KR" altLang="en-US" dirty="0"/>
        </a:p>
      </dgm:t>
    </dgm:pt>
    <dgm:pt modelId="{86E4B9F7-3164-4BDA-A585-8E31BC09F8A4}" type="parTrans" cxnId="{8358653C-2E2C-46BC-86C2-3AD10F6D520C}">
      <dgm:prSet/>
      <dgm:spPr/>
      <dgm:t>
        <a:bodyPr/>
        <a:lstStyle/>
        <a:p>
          <a:pPr latinLnBrk="1"/>
          <a:endParaRPr lang="ko-KR" altLang="en-US"/>
        </a:p>
      </dgm:t>
    </dgm:pt>
    <dgm:pt modelId="{A1FD66CE-8FCF-4E37-A0E4-2938F9AC6C85}" type="sibTrans" cxnId="{8358653C-2E2C-46BC-86C2-3AD10F6D520C}">
      <dgm:prSet/>
      <dgm:spPr/>
      <dgm:t>
        <a:bodyPr/>
        <a:lstStyle/>
        <a:p>
          <a:pPr latinLnBrk="1"/>
          <a:endParaRPr lang="ko-KR" altLang="en-US"/>
        </a:p>
      </dgm:t>
    </dgm:pt>
    <dgm:pt modelId="{A946D8E3-B23F-4F9B-B2D0-6AAFA829E79F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왼쪽</a:t>
          </a:r>
          <a:endParaRPr lang="en-US" altLang="ko-KR" dirty="0"/>
        </a:p>
        <a:p>
          <a:pPr latinLnBrk="1"/>
          <a:r>
            <a:rPr lang="ko-KR" altLang="en-US" dirty="0"/>
            <a:t>아래팔</a:t>
          </a:r>
        </a:p>
      </dgm:t>
    </dgm:pt>
    <dgm:pt modelId="{9F2DFCA4-DB88-4E02-A4C9-EBAE37929C25}" type="parTrans" cxnId="{AFF956CF-C0AA-4BF3-BECD-273B3D9864DF}">
      <dgm:prSet/>
      <dgm:spPr/>
      <dgm:t>
        <a:bodyPr/>
        <a:lstStyle/>
        <a:p>
          <a:pPr latinLnBrk="1"/>
          <a:endParaRPr lang="ko-KR" altLang="en-US"/>
        </a:p>
      </dgm:t>
    </dgm:pt>
    <dgm:pt modelId="{AB192422-C128-4A27-A9F7-C849E54EA678}" type="sibTrans" cxnId="{AFF956CF-C0AA-4BF3-BECD-273B3D9864DF}">
      <dgm:prSet/>
      <dgm:spPr/>
      <dgm:t>
        <a:bodyPr/>
        <a:lstStyle/>
        <a:p>
          <a:pPr latinLnBrk="1"/>
          <a:endParaRPr lang="ko-KR" altLang="en-US"/>
        </a:p>
      </dgm:t>
    </dgm:pt>
    <dgm:pt modelId="{203299F6-26F8-477F-801D-0BC1D675F635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오른쪽</a:t>
          </a:r>
          <a:endParaRPr lang="en-US" altLang="ko-KR" dirty="0"/>
        </a:p>
        <a:p>
          <a:pPr latinLnBrk="1"/>
          <a:r>
            <a:rPr lang="ko-KR" altLang="en-US" dirty="0"/>
            <a:t>아래팔</a:t>
          </a:r>
        </a:p>
      </dgm:t>
    </dgm:pt>
    <dgm:pt modelId="{5826A2F5-B076-449C-B2E6-23EE2C4F7012}" type="parTrans" cxnId="{B978F5F3-266B-4398-878E-33FB07B6B626}">
      <dgm:prSet/>
      <dgm:spPr/>
      <dgm:t>
        <a:bodyPr/>
        <a:lstStyle/>
        <a:p>
          <a:pPr latinLnBrk="1"/>
          <a:endParaRPr lang="ko-KR" altLang="en-US"/>
        </a:p>
      </dgm:t>
    </dgm:pt>
    <dgm:pt modelId="{F210CF99-0B9D-4577-90C0-EFC1346DFE4C}" type="sibTrans" cxnId="{B978F5F3-266B-4398-878E-33FB07B6B626}">
      <dgm:prSet/>
      <dgm:spPr/>
      <dgm:t>
        <a:bodyPr/>
        <a:lstStyle/>
        <a:p>
          <a:pPr latinLnBrk="1"/>
          <a:endParaRPr lang="ko-KR" altLang="en-US"/>
        </a:p>
      </dgm:t>
    </dgm:pt>
    <dgm:pt modelId="{0C6A8B88-08E3-406D-8B93-1086610D30C3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왼쪽</a:t>
          </a:r>
          <a:endParaRPr lang="en-US" altLang="ko-KR" dirty="0"/>
        </a:p>
        <a:p>
          <a:pPr latinLnBrk="1"/>
          <a:r>
            <a:rPr lang="ko-KR" altLang="en-US" dirty="0"/>
            <a:t>손</a:t>
          </a:r>
        </a:p>
      </dgm:t>
    </dgm:pt>
    <dgm:pt modelId="{E3713EBF-073C-4944-A395-E69E444A1D51}" type="parTrans" cxnId="{C8F9621D-5E35-435D-9C45-C61BB7A9CF57}">
      <dgm:prSet/>
      <dgm:spPr/>
      <dgm:t>
        <a:bodyPr/>
        <a:lstStyle/>
        <a:p>
          <a:pPr latinLnBrk="1"/>
          <a:endParaRPr lang="ko-KR" altLang="en-US"/>
        </a:p>
      </dgm:t>
    </dgm:pt>
    <dgm:pt modelId="{05BAFE60-4DA5-45D0-A370-0F6E6E22B5F8}" type="sibTrans" cxnId="{C8F9621D-5E35-435D-9C45-C61BB7A9CF57}">
      <dgm:prSet/>
      <dgm:spPr/>
      <dgm:t>
        <a:bodyPr/>
        <a:lstStyle/>
        <a:p>
          <a:pPr latinLnBrk="1"/>
          <a:endParaRPr lang="ko-KR" altLang="en-US"/>
        </a:p>
      </dgm:t>
    </dgm:pt>
    <dgm:pt modelId="{0A220A1A-3F59-4113-9F55-E1DF5F800421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/>
            <a:t>오른쪽</a:t>
          </a:r>
          <a:endParaRPr lang="en-US" altLang="ko-KR" dirty="0"/>
        </a:p>
        <a:p>
          <a:pPr latinLnBrk="1"/>
          <a:r>
            <a:rPr lang="ko-KR" altLang="en-US" dirty="0"/>
            <a:t>손</a:t>
          </a:r>
        </a:p>
      </dgm:t>
    </dgm:pt>
    <dgm:pt modelId="{39F62FA9-D07D-439A-9CCB-07D7521F40B3}" type="parTrans" cxnId="{16A308C7-18AF-4E52-9CA8-16F17A28A1BF}">
      <dgm:prSet/>
      <dgm:spPr/>
      <dgm:t>
        <a:bodyPr/>
        <a:lstStyle/>
        <a:p>
          <a:pPr latinLnBrk="1"/>
          <a:endParaRPr lang="ko-KR" altLang="en-US"/>
        </a:p>
      </dgm:t>
    </dgm:pt>
    <dgm:pt modelId="{7D30B83E-E95B-483D-ADD3-50CAD3F7F154}" type="sibTrans" cxnId="{16A308C7-18AF-4E52-9CA8-16F17A28A1BF}">
      <dgm:prSet/>
      <dgm:spPr/>
      <dgm:t>
        <a:bodyPr/>
        <a:lstStyle/>
        <a:p>
          <a:pPr latinLnBrk="1"/>
          <a:endParaRPr lang="ko-KR" altLang="en-US"/>
        </a:p>
      </dgm:t>
    </dgm:pt>
    <dgm:pt modelId="{76EED2F1-AE41-42E2-8853-16B104506D18}">
      <dgm:prSet custT="1"/>
      <dgm:spPr>
        <a:solidFill>
          <a:prstClr val="white">
            <a:lumMod val="50000"/>
          </a:prst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9530" tIns="49530" rIns="49530" bIns="49530" numCol="1" spcCol="1270" anchor="ctr" anchorCtr="0"/>
        <a:lstStyle/>
        <a:p>
          <a:pPr marL="0"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+mn-cs"/>
            </a:rPr>
            <a:t>머리</a:t>
          </a:r>
        </a:p>
      </dgm:t>
    </dgm:pt>
    <dgm:pt modelId="{69616EB7-36E9-4D94-A5F2-0612FC2FE724}" type="parTrans" cxnId="{1487E50B-A834-4276-A41E-CFC6388A2E2D}">
      <dgm:prSet/>
      <dgm:spPr/>
      <dgm:t>
        <a:bodyPr/>
        <a:lstStyle/>
        <a:p>
          <a:pPr latinLnBrk="1"/>
          <a:endParaRPr lang="ko-KR" altLang="en-US"/>
        </a:p>
      </dgm:t>
    </dgm:pt>
    <dgm:pt modelId="{AB7EA027-503F-42CF-B5AB-1F773027F3AB}" type="sibTrans" cxnId="{1487E50B-A834-4276-A41E-CFC6388A2E2D}">
      <dgm:prSet/>
      <dgm:spPr/>
      <dgm:t>
        <a:bodyPr/>
        <a:lstStyle/>
        <a:p>
          <a:pPr latinLnBrk="1"/>
          <a:endParaRPr lang="ko-KR" altLang="en-US"/>
        </a:p>
      </dgm:t>
    </dgm:pt>
    <dgm:pt modelId="{89B4630B-037A-4EDB-A062-E7FD48274612}" type="pres">
      <dgm:prSet presAssocID="{1D75F6CE-A2C7-4139-ACE1-BBEFF5B07CA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96D6813-D492-4F17-BF2E-B819448F658B}" type="pres">
      <dgm:prSet presAssocID="{1D75F6CE-A2C7-4139-ACE1-BBEFF5B07CAC}" presName="hierFlow" presStyleCnt="0"/>
      <dgm:spPr/>
    </dgm:pt>
    <dgm:pt modelId="{E9D4498C-EFE4-4B87-A17C-843832EFFBFF}" type="pres">
      <dgm:prSet presAssocID="{1D75F6CE-A2C7-4139-ACE1-BBEFF5B07CA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A1F07754-4F60-48C8-9618-EDB2196DA8C6}" type="pres">
      <dgm:prSet presAssocID="{CB5E2A49-78E5-4450-85F3-26786A126911}" presName="Name14" presStyleCnt="0"/>
      <dgm:spPr/>
    </dgm:pt>
    <dgm:pt modelId="{1400C246-BBD7-4FFE-9500-7EB62FD9A272}" type="pres">
      <dgm:prSet presAssocID="{CB5E2A49-78E5-4450-85F3-26786A126911}" presName="level1Shape" presStyleLbl="node0" presStyleIdx="0" presStyleCnt="1">
        <dgm:presLayoutVars>
          <dgm:chPref val="3"/>
        </dgm:presLayoutVars>
      </dgm:prSet>
      <dgm:spPr/>
    </dgm:pt>
    <dgm:pt modelId="{F392BB2E-37B7-405A-BC36-5C9E6468C001}" type="pres">
      <dgm:prSet presAssocID="{CB5E2A49-78E5-4450-85F3-26786A126911}" presName="hierChild2" presStyleCnt="0"/>
      <dgm:spPr/>
    </dgm:pt>
    <dgm:pt modelId="{B67B4BB2-B94D-4189-A81A-BB05D1AA124C}" type="pres">
      <dgm:prSet presAssocID="{2D927A80-895E-4BDA-B653-F5EC9E8BA135}" presName="Name19" presStyleLbl="parChTrans1D2" presStyleIdx="0" presStyleCnt="3"/>
      <dgm:spPr/>
    </dgm:pt>
    <dgm:pt modelId="{CB39DA05-D589-403A-A7BB-5B097453FAE8}" type="pres">
      <dgm:prSet presAssocID="{B6A52BBD-B9BB-4826-A20D-A5ABA561BFEF}" presName="Name21" presStyleCnt="0"/>
      <dgm:spPr/>
    </dgm:pt>
    <dgm:pt modelId="{417C814B-EBF8-4790-9FF6-1D18A0222648}" type="pres">
      <dgm:prSet presAssocID="{B6A52BBD-B9BB-4826-A20D-A5ABA561BFEF}" presName="level2Shape" presStyleLbl="node2" presStyleIdx="0" presStyleCnt="3"/>
      <dgm:spPr/>
    </dgm:pt>
    <dgm:pt modelId="{0EAC66FB-36D8-4AC6-914B-BE393E3871C8}" type="pres">
      <dgm:prSet presAssocID="{B6A52BBD-B9BB-4826-A20D-A5ABA561BFEF}" presName="hierChild3" presStyleCnt="0"/>
      <dgm:spPr/>
    </dgm:pt>
    <dgm:pt modelId="{ADE5283C-D070-4C17-9368-00B6C845EB40}" type="pres">
      <dgm:prSet presAssocID="{BD5F5CE1-B7D6-447D-B47C-9C6C0C6EE569}" presName="Name19" presStyleLbl="parChTrans1D3" presStyleIdx="0" presStyleCnt="5"/>
      <dgm:spPr/>
    </dgm:pt>
    <dgm:pt modelId="{E5FC0B7B-A828-40E9-891E-F5EDFBA89A95}" type="pres">
      <dgm:prSet presAssocID="{894F9074-C478-4EE3-BC5C-A7C43194E876}" presName="Name21" presStyleCnt="0"/>
      <dgm:spPr/>
    </dgm:pt>
    <dgm:pt modelId="{BE74543B-24F1-44E1-9563-375AE26EDD49}" type="pres">
      <dgm:prSet presAssocID="{894F9074-C478-4EE3-BC5C-A7C43194E876}" presName="level2Shape" presStyleLbl="node3" presStyleIdx="0" presStyleCnt="5"/>
      <dgm:spPr/>
    </dgm:pt>
    <dgm:pt modelId="{02AEF6BB-E307-4254-99F8-BA415FBDA477}" type="pres">
      <dgm:prSet presAssocID="{894F9074-C478-4EE3-BC5C-A7C43194E876}" presName="hierChild3" presStyleCnt="0"/>
      <dgm:spPr/>
    </dgm:pt>
    <dgm:pt modelId="{1BFE952B-1B8E-498D-9800-28D494B914E5}" type="pres">
      <dgm:prSet presAssocID="{9F2DFCA4-DB88-4E02-A4C9-EBAE37929C25}" presName="Name19" presStyleLbl="parChTrans1D4" presStyleIdx="0" presStyleCnt="6"/>
      <dgm:spPr/>
    </dgm:pt>
    <dgm:pt modelId="{4A9EDC8C-32CE-44CC-AAD3-208CB4C60BDC}" type="pres">
      <dgm:prSet presAssocID="{A946D8E3-B23F-4F9B-B2D0-6AAFA829E79F}" presName="Name21" presStyleCnt="0"/>
      <dgm:spPr/>
    </dgm:pt>
    <dgm:pt modelId="{EA380DBD-B844-49BB-AF7C-AD5068337E80}" type="pres">
      <dgm:prSet presAssocID="{A946D8E3-B23F-4F9B-B2D0-6AAFA829E79F}" presName="level2Shape" presStyleLbl="node4" presStyleIdx="0" presStyleCnt="6"/>
      <dgm:spPr/>
    </dgm:pt>
    <dgm:pt modelId="{01EEF4E2-2EB2-479F-AA59-9C165FD78CD7}" type="pres">
      <dgm:prSet presAssocID="{A946D8E3-B23F-4F9B-B2D0-6AAFA829E79F}" presName="hierChild3" presStyleCnt="0"/>
      <dgm:spPr/>
    </dgm:pt>
    <dgm:pt modelId="{F287EF41-10A2-4753-955A-C264C8FC9107}" type="pres">
      <dgm:prSet presAssocID="{E3713EBF-073C-4944-A395-E69E444A1D51}" presName="Name19" presStyleLbl="parChTrans1D4" presStyleIdx="1" presStyleCnt="6"/>
      <dgm:spPr/>
    </dgm:pt>
    <dgm:pt modelId="{F7E85447-D3D4-48C7-82B9-331510B18C6E}" type="pres">
      <dgm:prSet presAssocID="{0C6A8B88-08E3-406D-8B93-1086610D30C3}" presName="Name21" presStyleCnt="0"/>
      <dgm:spPr/>
    </dgm:pt>
    <dgm:pt modelId="{5D8417E0-9577-4B03-BD5D-EEDCCA44C7C4}" type="pres">
      <dgm:prSet presAssocID="{0C6A8B88-08E3-406D-8B93-1086610D30C3}" presName="level2Shape" presStyleLbl="node4" presStyleIdx="1" presStyleCnt="6"/>
      <dgm:spPr/>
    </dgm:pt>
    <dgm:pt modelId="{26902D2D-36F3-4BE3-9DBF-CFB30BF0F9EC}" type="pres">
      <dgm:prSet presAssocID="{0C6A8B88-08E3-406D-8B93-1086610D30C3}" presName="hierChild3" presStyleCnt="0"/>
      <dgm:spPr/>
    </dgm:pt>
    <dgm:pt modelId="{B4B2B54D-9B17-40CE-921E-D846B6F10459}" type="pres">
      <dgm:prSet presAssocID="{86E4B9F7-3164-4BDA-A585-8E31BC09F8A4}" presName="Name19" presStyleLbl="parChTrans1D3" presStyleIdx="1" presStyleCnt="5"/>
      <dgm:spPr/>
    </dgm:pt>
    <dgm:pt modelId="{5ECBB904-18E5-4295-AA3F-02CE113BC72C}" type="pres">
      <dgm:prSet presAssocID="{6C3AD3F2-CDCD-4231-8DE8-DF3951185C36}" presName="Name21" presStyleCnt="0"/>
      <dgm:spPr/>
    </dgm:pt>
    <dgm:pt modelId="{7C623DAB-64B9-4AE1-BDB3-4F7FC29E921F}" type="pres">
      <dgm:prSet presAssocID="{6C3AD3F2-CDCD-4231-8DE8-DF3951185C36}" presName="level2Shape" presStyleLbl="node3" presStyleIdx="1" presStyleCnt="5"/>
      <dgm:spPr/>
    </dgm:pt>
    <dgm:pt modelId="{CBE5331F-4D63-42E3-B9F7-B9C16B6F02B2}" type="pres">
      <dgm:prSet presAssocID="{6C3AD3F2-CDCD-4231-8DE8-DF3951185C36}" presName="hierChild3" presStyleCnt="0"/>
      <dgm:spPr/>
    </dgm:pt>
    <dgm:pt modelId="{DF87F0B0-E1D5-45C2-8BA2-F368E6E57D2F}" type="pres">
      <dgm:prSet presAssocID="{5826A2F5-B076-449C-B2E6-23EE2C4F7012}" presName="Name19" presStyleLbl="parChTrans1D4" presStyleIdx="2" presStyleCnt="6"/>
      <dgm:spPr/>
    </dgm:pt>
    <dgm:pt modelId="{0E6287DA-A3C7-43E2-9178-F4A76CC4892C}" type="pres">
      <dgm:prSet presAssocID="{203299F6-26F8-477F-801D-0BC1D675F635}" presName="Name21" presStyleCnt="0"/>
      <dgm:spPr/>
    </dgm:pt>
    <dgm:pt modelId="{D9D6F579-6656-43D9-A873-30933634162F}" type="pres">
      <dgm:prSet presAssocID="{203299F6-26F8-477F-801D-0BC1D675F635}" presName="level2Shape" presStyleLbl="node4" presStyleIdx="2" presStyleCnt="6"/>
      <dgm:spPr/>
    </dgm:pt>
    <dgm:pt modelId="{6E5CA276-7E3D-4EC4-A66D-7D3BE3025660}" type="pres">
      <dgm:prSet presAssocID="{203299F6-26F8-477F-801D-0BC1D675F635}" presName="hierChild3" presStyleCnt="0"/>
      <dgm:spPr/>
    </dgm:pt>
    <dgm:pt modelId="{EE4DE586-0C2C-4A6D-9C12-5CA62C95AA3B}" type="pres">
      <dgm:prSet presAssocID="{39F62FA9-D07D-439A-9CCB-07D7521F40B3}" presName="Name19" presStyleLbl="parChTrans1D4" presStyleIdx="3" presStyleCnt="6"/>
      <dgm:spPr/>
    </dgm:pt>
    <dgm:pt modelId="{14D4A51C-45A1-4340-A45C-EF195AE05B29}" type="pres">
      <dgm:prSet presAssocID="{0A220A1A-3F59-4113-9F55-E1DF5F800421}" presName="Name21" presStyleCnt="0"/>
      <dgm:spPr/>
    </dgm:pt>
    <dgm:pt modelId="{2D487FBB-1F0E-4AB0-8185-9A9FD2C76F61}" type="pres">
      <dgm:prSet presAssocID="{0A220A1A-3F59-4113-9F55-E1DF5F800421}" presName="level2Shape" presStyleLbl="node4" presStyleIdx="3" presStyleCnt="6"/>
      <dgm:spPr/>
    </dgm:pt>
    <dgm:pt modelId="{B468C4BF-6C26-4A6C-814C-986C1AABF418}" type="pres">
      <dgm:prSet presAssocID="{0A220A1A-3F59-4113-9F55-E1DF5F800421}" presName="hierChild3" presStyleCnt="0"/>
      <dgm:spPr/>
    </dgm:pt>
    <dgm:pt modelId="{8855F09F-0B5C-45A2-BFE5-7BCDBC3D04F3}" type="pres">
      <dgm:prSet presAssocID="{69616EB7-36E9-4D94-A5F2-0612FC2FE724}" presName="Name19" presStyleLbl="parChTrans1D3" presStyleIdx="2" presStyleCnt="5"/>
      <dgm:spPr/>
    </dgm:pt>
    <dgm:pt modelId="{1C233ACB-863A-4C0E-B6F2-A2E3BA69ACC8}" type="pres">
      <dgm:prSet presAssocID="{76EED2F1-AE41-42E2-8853-16B104506D18}" presName="Name21" presStyleCnt="0"/>
      <dgm:spPr/>
    </dgm:pt>
    <dgm:pt modelId="{83E546BB-D452-4B21-B905-4799FE57E5A5}" type="pres">
      <dgm:prSet presAssocID="{76EED2F1-AE41-42E2-8853-16B104506D18}" presName="level2Shape" presStyleLbl="node3" presStyleIdx="2" presStyleCnt="5"/>
      <dgm:spPr>
        <a:xfrm>
          <a:off x="4128177" y="2299410"/>
          <a:ext cx="1229768" cy="819845"/>
        </a:xfrm>
        <a:prstGeom prst="roundRect">
          <a:avLst>
            <a:gd name="adj" fmla="val 10000"/>
          </a:avLst>
        </a:prstGeom>
      </dgm:spPr>
    </dgm:pt>
    <dgm:pt modelId="{CA491292-5FB5-4EFA-8596-683E6C0A8524}" type="pres">
      <dgm:prSet presAssocID="{76EED2F1-AE41-42E2-8853-16B104506D18}" presName="hierChild3" presStyleCnt="0"/>
      <dgm:spPr/>
    </dgm:pt>
    <dgm:pt modelId="{7B218195-3E41-498E-8286-F6FBC561234A}" type="pres">
      <dgm:prSet presAssocID="{EB9B3EA4-6C41-4319-8BD7-565232701923}" presName="Name19" presStyleLbl="parChTrans1D2" presStyleIdx="1" presStyleCnt="3"/>
      <dgm:spPr/>
    </dgm:pt>
    <dgm:pt modelId="{DF1277C8-216E-41C0-9B3A-EC541FF329C9}" type="pres">
      <dgm:prSet presAssocID="{D9CB9421-4617-4128-833C-CACEB2D62331}" presName="Name21" presStyleCnt="0"/>
      <dgm:spPr/>
    </dgm:pt>
    <dgm:pt modelId="{EFC743D8-0219-41DC-B8FC-457712D77C0D}" type="pres">
      <dgm:prSet presAssocID="{D9CB9421-4617-4128-833C-CACEB2D62331}" presName="level2Shape" presStyleLbl="node2" presStyleIdx="1" presStyleCnt="3" custLinFactNeighborX="45802"/>
      <dgm:spPr/>
    </dgm:pt>
    <dgm:pt modelId="{FA33C606-4DBE-4023-AE38-7B8E493B6BF2}" type="pres">
      <dgm:prSet presAssocID="{D9CB9421-4617-4128-833C-CACEB2D62331}" presName="hierChild3" presStyleCnt="0"/>
      <dgm:spPr/>
    </dgm:pt>
    <dgm:pt modelId="{33575432-198F-4405-A1EF-C75B24F2AEC4}" type="pres">
      <dgm:prSet presAssocID="{D6AF1B93-3645-48D4-849C-21BB492E4A02}" presName="Name19" presStyleLbl="parChTrans1D3" presStyleIdx="3" presStyleCnt="5"/>
      <dgm:spPr/>
    </dgm:pt>
    <dgm:pt modelId="{F3159F0B-2BBF-4A72-854D-B88FD4AAA50C}" type="pres">
      <dgm:prSet presAssocID="{3C3EE163-090F-4E0E-A13B-51AD25F88F95}" presName="Name21" presStyleCnt="0"/>
      <dgm:spPr/>
    </dgm:pt>
    <dgm:pt modelId="{C6FD6BAB-B123-4D83-ADF2-37F312256848}" type="pres">
      <dgm:prSet presAssocID="{3C3EE163-090F-4E0E-A13B-51AD25F88F95}" presName="level2Shape" presStyleLbl="node3" presStyleIdx="3" presStyleCnt="5" custLinFactNeighborX="46053" custLinFactNeighborY="3990"/>
      <dgm:spPr/>
    </dgm:pt>
    <dgm:pt modelId="{51476D32-E99E-46A1-ACBF-8F9AF3BCE3DC}" type="pres">
      <dgm:prSet presAssocID="{3C3EE163-090F-4E0E-A13B-51AD25F88F95}" presName="hierChild3" presStyleCnt="0"/>
      <dgm:spPr/>
    </dgm:pt>
    <dgm:pt modelId="{3DC5423A-79B7-43C9-B583-AA56FB52A891}" type="pres">
      <dgm:prSet presAssocID="{FD8FE62C-B985-45A5-B48B-66CE1F53AC86}" presName="Name19" presStyleLbl="parChTrans1D4" presStyleIdx="4" presStyleCnt="6"/>
      <dgm:spPr/>
    </dgm:pt>
    <dgm:pt modelId="{D842BEC5-DA9F-40E0-97EC-1189BCEF4692}" type="pres">
      <dgm:prSet presAssocID="{6818DFFD-109A-45CC-8CA2-C43266840507}" presName="Name21" presStyleCnt="0"/>
      <dgm:spPr/>
    </dgm:pt>
    <dgm:pt modelId="{E291C048-C577-4FFD-B4AF-DCD1AC6C836E}" type="pres">
      <dgm:prSet presAssocID="{6818DFFD-109A-45CC-8CA2-C43266840507}" presName="level2Shape" presStyleLbl="node4" presStyleIdx="4" presStyleCnt="6" custLinFactNeighborX="45753" custLinFactNeighborY="6255"/>
      <dgm:spPr/>
    </dgm:pt>
    <dgm:pt modelId="{33E3774F-505E-4A4E-B0CA-E6074BE3E06D}" type="pres">
      <dgm:prSet presAssocID="{6818DFFD-109A-45CC-8CA2-C43266840507}" presName="hierChild3" presStyleCnt="0"/>
      <dgm:spPr/>
    </dgm:pt>
    <dgm:pt modelId="{AB808756-BD70-45D0-B069-ABC55DC4D123}" type="pres">
      <dgm:prSet presAssocID="{845EA909-4D0E-47EA-8109-EE5B4A8063C3}" presName="Name19" presStyleLbl="parChTrans1D2" presStyleIdx="2" presStyleCnt="3"/>
      <dgm:spPr/>
    </dgm:pt>
    <dgm:pt modelId="{D3B60CE7-5CBE-49F6-8A33-F2F57E8784BD}" type="pres">
      <dgm:prSet presAssocID="{449892E0-5A56-4068-887B-E4D5A410B63C}" presName="Name21" presStyleCnt="0"/>
      <dgm:spPr/>
    </dgm:pt>
    <dgm:pt modelId="{090F0FD1-951C-44CB-A023-87CFE201D02F}" type="pres">
      <dgm:prSet presAssocID="{449892E0-5A56-4068-887B-E4D5A410B63C}" presName="level2Shape" presStyleLbl="node2" presStyleIdx="2" presStyleCnt="3" custLinFactNeighborX="42495" custLinFactNeighborY="0"/>
      <dgm:spPr/>
    </dgm:pt>
    <dgm:pt modelId="{1DD723EC-2AD9-4F9C-BA09-B2D1F947295F}" type="pres">
      <dgm:prSet presAssocID="{449892E0-5A56-4068-887B-E4D5A410B63C}" presName="hierChild3" presStyleCnt="0"/>
      <dgm:spPr/>
    </dgm:pt>
    <dgm:pt modelId="{DC8B62C7-EE8A-448C-B665-D118ABA00481}" type="pres">
      <dgm:prSet presAssocID="{59EE86A9-2D19-4A52-B15B-A3C9AAD0ECB2}" presName="Name19" presStyleLbl="parChTrans1D3" presStyleIdx="4" presStyleCnt="5"/>
      <dgm:spPr/>
    </dgm:pt>
    <dgm:pt modelId="{822C435D-CE36-4C86-B933-D9790E71C72C}" type="pres">
      <dgm:prSet presAssocID="{48DA80ED-4026-43F7-BB71-DC8D7D9C4161}" presName="Name21" presStyleCnt="0"/>
      <dgm:spPr/>
    </dgm:pt>
    <dgm:pt modelId="{E28888E2-A337-4517-A4DF-C5C50F7ED003}" type="pres">
      <dgm:prSet presAssocID="{48DA80ED-4026-43F7-BB71-DC8D7D9C4161}" presName="level2Shape" presStyleLbl="node3" presStyleIdx="4" presStyleCnt="5" custLinFactNeighborX="42689" custLinFactNeighborY="3622"/>
      <dgm:spPr/>
    </dgm:pt>
    <dgm:pt modelId="{3EBCB4E5-6BA5-491C-B88E-456FEBA193AB}" type="pres">
      <dgm:prSet presAssocID="{48DA80ED-4026-43F7-BB71-DC8D7D9C4161}" presName="hierChild3" presStyleCnt="0"/>
      <dgm:spPr/>
    </dgm:pt>
    <dgm:pt modelId="{C9408826-71C0-4901-AC4B-0149A2AA9B8D}" type="pres">
      <dgm:prSet presAssocID="{6C33C48F-069D-4003-8879-3CC35A043CD4}" presName="Name19" presStyleLbl="parChTrans1D4" presStyleIdx="5" presStyleCnt="6"/>
      <dgm:spPr/>
    </dgm:pt>
    <dgm:pt modelId="{D8226DD3-A6C9-47CC-9DA9-4EA7120797DD}" type="pres">
      <dgm:prSet presAssocID="{C8A28A29-7DBC-43E5-B548-A714571F0C43}" presName="Name21" presStyleCnt="0"/>
      <dgm:spPr/>
    </dgm:pt>
    <dgm:pt modelId="{37444772-68CF-4424-8BF4-C4D9EFFF7C35}" type="pres">
      <dgm:prSet presAssocID="{C8A28A29-7DBC-43E5-B548-A714571F0C43}" presName="level2Shape" presStyleLbl="node4" presStyleIdx="5" presStyleCnt="6" custLinFactNeighborX="43262" custLinFactNeighborY="6255"/>
      <dgm:spPr/>
    </dgm:pt>
    <dgm:pt modelId="{2D2F88D5-130C-4AF9-B284-B756EB7C60FB}" type="pres">
      <dgm:prSet presAssocID="{C8A28A29-7DBC-43E5-B548-A714571F0C43}" presName="hierChild3" presStyleCnt="0"/>
      <dgm:spPr/>
    </dgm:pt>
    <dgm:pt modelId="{E998C1F7-F4BB-4670-BDE3-92DE1E5C407E}" type="pres">
      <dgm:prSet presAssocID="{1D75F6CE-A2C7-4139-ACE1-BBEFF5B07CAC}" presName="bgShapesFlow" presStyleCnt="0"/>
      <dgm:spPr/>
    </dgm:pt>
  </dgm:ptLst>
  <dgm:cxnLst>
    <dgm:cxn modelId="{1487E50B-A834-4276-A41E-CFC6388A2E2D}" srcId="{B6A52BBD-B9BB-4826-A20D-A5ABA561BFEF}" destId="{76EED2F1-AE41-42E2-8853-16B104506D18}" srcOrd="2" destOrd="0" parTransId="{69616EB7-36E9-4D94-A5F2-0612FC2FE724}" sibTransId="{AB7EA027-503F-42CF-B5AB-1F773027F3AB}"/>
    <dgm:cxn modelId="{7A98A60D-ABD6-4362-A614-66B1E06DB592}" type="presOf" srcId="{9F2DFCA4-DB88-4E02-A4C9-EBAE37929C25}" destId="{1BFE952B-1B8E-498D-9800-28D494B914E5}" srcOrd="0" destOrd="0" presId="urn:microsoft.com/office/officeart/2005/8/layout/hierarchy6"/>
    <dgm:cxn modelId="{E2F9C00D-33B9-4ED2-AD83-B44897753417}" srcId="{1D75F6CE-A2C7-4139-ACE1-BBEFF5B07CAC}" destId="{CB5E2A49-78E5-4450-85F3-26786A126911}" srcOrd="0" destOrd="0" parTransId="{55CE79E7-8514-4974-B4D4-FA6B2A908E51}" sibTransId="{7AC914B1-EA10-4E0A-9E33-218DA4F5EED4}"/>
    <dgm:cxn modelId="{17801F1D-0408-4390-824D-BC55C7ADDF9E}" type="presOf" srcId="{A946D8E3-B23F-4F9B-B2D0-6AAFA829E79F}" destId="{EA380DBD-B844-49BB-AF7C-AD5068337E80}" srcOrd="0" destOrd="0" presId="urn:microsoft.com/office/officeart/2005/8/layout/hierarchy6"/>
    <dgm:cxn modelId="{C8F9621D-5E35-435D-9C45-C61BB7A9CF57}" srcId="{A946D8E3-B23F-4F9B-B2D0-6AAFA829E79F}" destId="{0C6A8B88-08E3-406D-8B93-1086610D30C3}" srcOrd="0" destOrd="0" parTransId="{E3713EBF-073C-4944-A395-E69E444A1D51}" sibTransId="{05BAFE60-4DA5-45D0-A370-0F6E6E22B5F8}"/>
    <dgm:cxn modelId="{37D0A124-ED1B-4373-B03B-449220AF3136}" type="presOf" srcId="{59EE86A9-2D19-4A52-B15B-A3C9AAD0ECB2}" destId="{DC8B62C7-EE8A-448C-B665-D118ABA00481}" srcOrd="0" destOrd="0" presId="urn:microsoft.com/office/officeart/2005/8/layout/hierarchy6"/>
    <dgm:cxn modelId="{18661725-D315-4215-8BCD-A0165BC23D94}" type="presOf" srcId="{B6A52BBD-B9BB-4826-A20D-A5ABA561BFEF}" destId="{417C814B-EBF8-4790-9FF6-1D18A0222648}" srcOrd="0" destOrd="0" presId="urn:microsoft.com/office/officeart/2005/8/layout/hierarchy6"/>
    <dgm:cxn modelId="{547C512C-5904-4D4F-B676-E087C3615BCA}" type="presOf" srcId="{48DA80ED-4026-43F7-BB71-DC8D7D9C4161}" destId="{E28888E2-A337-4517-A4DF-C5C50F7ED003}" srcOrd="0" destOrd="0" presId="urn:microsoft.com/office/officeart/2005/8/layout/hierarchy6"/>
    <dgm:cxn modelId="{C8F85D34-9E1A-4A68-A88D-6DA91DB03186}" srcId="{D9CB9421-4617-4128-833C-CACEB2D62331}" destId="{3C3EE163-090F-4E0E-A13B-51AD25F88F95}" srcOrd="0" destOrd="0" parTransId="{D6AF1B93-3645-48D4-849C-21BB492E4A02}" sibTransId="{CC271805-64CC-4379-A165-F0289B0912BF}"/>
    <dgm:cxn modelId="{DAB92039-D7B1-4525-A6BF-A6CF32140639}" type="presOf" srcId="{EB9B3EA4-6C41-4319-8BD7-565232701923}" destId="{7B218195-3E41-498E-8286-F6FBC561234A}" srcOrd="0" destOrd="0" presId="urn:microsoft.com/office/officeart/2005/8/layout/hierarchy6"/>
    <dgm:cxn modelId="{6A35BB3A-59F3-4131-AC67-C45797F05A85}" type="presOf" srcId="{203299F6-26F8-477F-801D-0BC1D675F635}" destId="{D9D6F579-6656-43D9-A873-30933634162F}" srcOrd="0" destOrd="0" presId="urn:microsoft.com/office/officeart/2005/8/layout/hierarchy6"/>
    <dgm:cxn modelId="{8358653C-2E2C-46BC-86C2-3AD10F6D520C}" srcId="{B6A52BBD-B9BB-4826-A20D-A5ABA561BFEF}" destId="{6C3AD3F2-CDCD-4231-8DE8-DF3951185C36}" srcOrd="1" destOrd="0" parTransId="{86E4B9F7-3164-4BDA-A585-8E31BC09F8A4}" sibTransId="{A1FD66CE-8FCF-4E37-A0E4-2938F9AC6C85}"/>
    <dgm:cxn modelId="{B528433D-423C-4568-A57A-E0C765C6853C}" type="presOf" srcId="{449892E0-5A56-4068-887B-E4D5A410B63C}" destId="{090F0FD1-951C-44CB-A023-87CFE201D02F}" srcOrd="0" destOrd="0" presId="urn:microsoft.com/office/officeart/2005/8/layout/hierarchy6"/>
    <dgm:cxn modelId="{34CCA260-6FC8-4C11-AC8A-305ABB68F937}" type="presOf" srcId="{39F62FA9-D07D-439A-9CCB-07D7521F40B3}" destId="{EE4DE586-0C2C-4A6D-9C12-5CA62C95AA3B}" srcOrd="0" destOrd="0" presId="urn:microsoft.com/office/officeart/2005/8/layout/hierarchy6"/>
    <dgm:cxn modelId="{2B38C743-39A6-4825-A012-C272659310C9}" type="presOf" srcId="{C8A28A29-7DBC-43E5-B548-A714571F0C43}" destId="{37444772-68CF-4424-8BF4-C4D9EFFF7C35}" srcOrd="0" destOrd="0" presId="urn:microsoft.com/office/officeart/2005/8/layout/hierarchy6"/>
    <dgm:cxn modelId="{9DD07047-2F45-40C4-8236-09B4ECBF3BD1}" srcId="{CB5E2A49-78E5-4450-85F3-26786A126911}" destId="{449892E0-5A56-4068-887B-E4D5A410B63C}" srcOrd="2" destOrd="0" parTransId="{845EA909-4D0E-47EA-8109-EE5B4A8063C3}" sibTransId="{DB47544B-5292-4DDF-AE60-48F313A8D074}"/>
    <dgm:cxn modelId="{10600E69-98A6-47DE-A7C1-AEDD71234399}" type="presOf" srcId="{6C3AD3F2-CDCD-4231-8DE8-DF3951185C36}" destId="{7C623DAB-64B9-4AE1-BDB3-4F7FC29E921F}" srcOrd="0" destOrd="0" presId="urn:microsoft.com/office/officeart/2005/8/layout/hierarchy6"/>
    <dgm:cxn modelId="{3528CB49-71E3-43BE-8CB6-3F463BFC6669}" srcId="{48DA80ED-4026-43F7-BB71-DC8D7D9C4161}" destId="{C8A28A29-7DBC-43E5-B548-A714571F0C43}" srcOrd="0" destOrd="0" parTransId="{6C33C48F-069D-4003-8879-3CC35A043CD4}" sibTransId="{A865387F-6C5D-4DDC-9B33-94A89B49CC96}"/>
    <dgm:cxn modelId="{DC95896A-0F01-46ED-A801-919CB026EABE}" type="presOf" srcId="{69616EB7-36E9-4D94-A5F2-0612FC2FE724}" destId="{8855F09F-0B5C-45A2-BFE5-7BCDBC3D04F3}" srcOrd="0" destOrd="0" presId="urn:microsoft.com/office/officeart/2005/8/layout/hierarchy6"/>
    <dgm:cxn modelId="{FD54874B-0569-49DE-B8BE-FB5D83E9505E}" type="presOf" srcId="{845EA909-4D0E-47EA-8109-EE5B4A8063C3}" destId="{AB808756-BD70-45D0-B069-ABC55DC4D123}" srcOrd="0" destOrd="0" presId="urn:microsoft.com/office/officeart/2005/8/layout/hierarchy6"/>
    <dgm:cxn modelId="{8E14346C-2463-4E2E-9674-C1C27CDC1F5C}" type="presOf" srcId="{0A220A1A-3F59-4113-9F55-E1DF5F800421}" destId="{2D487FBB-1F0E-4AB0-8185-9A9FD2C76F61}" srcOrd="0" destOrd="0" presId="urn:microsoft.com/office/officeart/2005/8/layout/hierarchy6"/>
    <dgm:cxn modelId="{78CE6077-7E31-4174-B887-600300A094B7}" type="presOf" srcId="{FD8FE62C-B985-45A5-B48B-66CE1F53AC86}" destId="{3DC5423A-79B7-43C9-B583-AA56FB52A891}" srcOrd="0" destOrd="0" presId="urn:microsoft.com/office/officeart/2005/8/layout/hierarchy6"/>
    <dgm:cxn modelId="{5A30397E-10F1-4F46-81DA-4705B76CB286}" srcId="{CB5E2A49-78E5-4450-85F3-26786A126911}" destId="{D9CB9421-4617-4128-833C-CACEB2D62331}" srcOrd="1" destOrd="0" parTransId="{EB9B3EA4-6C41-4319-8BD7-565232701923}" sibTransId="{BE08E1FE-289E-4B4F-8D49-4C8C37F89057}"/>
    <dgm:cxn modelId="{7AFF2180-E4A5-4A2D-9F00-57CA9905217F}" type="presOf" srcId="{86E4B9F7-3164-4BDA-A585-8E31BC09F8A4}" destId="{B4B2B54D-9B17-40CE-921E-D846B6F10459}" srcOrd="0" destOrd="0" presId="urn:microsoft.com/office/officeart/2005/8/layout/hierarchy6"/>
    <dgm:cxn modelId="{6D325D93-3553-4750-84C0-CAC0875F56A5}" srcId="{449892E0-5A56-4068-887B-E4D5A410B63C}" destId="{48DA80ED-4026-43F7-BB71-DC8D7D9C4161}" srcOrd="0" destOrd="0" parTransId="{59EE86A9-2D19-4A52-B15B-A3C9AAD0ECB2}" sibTransId="{415EFA26-78D4-4D09-AD65-6CEDAB056F2F}"/>
    <dgm:cxn modelId="{E7370A9E-608C-4598-8978-39157ADC7A21}" type="presOf" srcId="{894F9074-C478-4EE3-BC5C-A7C43194E876}" destId="{BE74543B-24F1-44E1-9563-375AE26EDD49}" srcOrd="0" destOrd="0" presId="urn:microsoft.com/office/officeart/2005/8/layout/hierarchy6"/>
    <dgm:cxn modelId="{4788CBA2-9D4B-4AB6-86BC-DAEEB1D7D784}" type="presOf" srcId="{D6AF1B93-3645-48D4-849C-21BB492E4A02}" destId="{33575432-198F-4405-A1EF-C75B24F2AEC4}" srcOrd="0" destOrd="0" presId="urn:microsoft.com/office/officeart/2005/8/layout/hierarchy6"/>
    <dgm:cxn modelId="{73C825AD-16F0-427D-9C6C-E35B61929840}" type="presOf" srcId="{E3713EBF-073C-4944-A395-E69E444A1D51}" destId="{F287EF41-10A2-4753-955A-C264C8FC9107}" srcOrd="0" destOrd="0" presId="urn:microsoft.com/office/officeart/2005/8/layout/hierarchy6"/>
    <dgm:cxn modelId="{01C439AE-02B4-4AD4-8AB8-76DA130B2292}" type="presOf" srcId="{CB5E2A49-78E5-4450-85F3-26786A126911}" destId="{1400C246-BBD7-4FFE-9500-7EB62FD9A272}" srcOrd="0" destOrd="0" presId="urn:microsoft.com/office/officeart/2005/8/layout/hierarchy6"/>
    <dgm:cxn modelId="{777F0CB0-93A8-41BA-8957-E1FF9DDC03DD}" srcId="{3C3EE163-090F-4E0E-A13B-51AD25F88F95}" destId="{6818DFFD-109A-45CC-8CA2-C43266840507}" srcOrd="0" destOrd="0" parTransId="{FD8FE62C-B985-45A5-B48B-66CE1F53AC86}" sibTransId="{977BA32A-68A2-4BDA-BF63-6D7D8317BB4F}"/>
    <dgm:cxn modelId="{3485C5B2-A7E0-43FD-820F-77A7663937F5}" srcId="{B6A52BBD-B9BB-4826-A20D-A5ABA561BFEF}" destId="{894F9074-C478-4EE3-BC5C-A7C43194E876}" srcOrd="0" destOrd="0" parTransId="{BD5F5CE1-B7D6-447D-B47C-9C6C0C6EE569}" sibTransId="{8E5BBB3C-39EF-4339-95C0-775B2ECD3075}"/>
    <dgm:cxn modelId="{471FF4B6-D19E-4814-BCDC-D3629806C30A}" type="presOf" srcId="{5826A2F5-B076-449C-B2E6-23EE2C4F7012}" destId="{DF87F0B0-E1D5-45C2-8BA2-F368E6E57D2F}" srcOrd="0" destOrd="0" presId="urn:microsoft.com/office/officeart/2005/8/layout/hierarchy6"/>
    <dgm:cxn modelId="{8F834AB9-357C-46B8-8496-D7DC3E26DBF9}" type="presOf" srcId="{0C6A8B88-08E3-406D-8B93-1086610D30C3}" destId="{5D8417E0-9577-4B03-BD5D-EEDCCA44C7C4}" srcOrd="0" destOrd="0" presId="urn:microsoft.com/office/officeart/2005/8/layout/hierarchy6"/>
    <dgm:cxn modelId="{8B2C5DBA-1AAF-404E-9993-333E3DC8C2A0}" type="presOf" srcId="{D9CB9421-4617-4128-833C-CACEB2D62331}" destId="{EFC743D8-0219-41DC-B8FC-457712D77C0D}" srcOrd="0" destOrd="0" presId="urn:microsoft.com/office/officeart/2005/8/layout/hierarchy6"/>
    <dgm:cxn modelId="{16A308C7-18AF-4E52-9CA8-16F17A28A1BF}" srcId="{203299F6-26F8-477F-801D-0BC1D675F635}" destId="{0A220A1A-3F59-4113-9F55-E1DF5F800421}" srcOrd="0" destOrd="0" parTransId="{39F62FA9-D07D-439A-9CCB-07D7521F40B3}" sibTransId="{7D30B83E-E95B-483D-ADD3-50CAD3F7F154}"/>
    <dgm:cxn modelId="{DB824BC8-0670-4EA4-AD23-F91293F0C458}" type="presOf" srcId="{76EED2F1-AE41-42E2-8853-16B104506D18}" destId="{83E546BB-D452-4B21-B905-4799FE57E5A5}" srcOrd="0" destOrd="0" presId="urn:microsoft.com/office/officeart/2005/8/layout/hierarchy6"/>
    <dgm:cxn modelId="{F476C7CE-B692-494B-A5B8-0AC82BDEB3C8}" type="presOf" srcId="{BD5F5CE1-B7D6-447D-B47C-9C6C0C6EE569}" destId="{ADE5283C-D070-4C17-9368-00B6C845EB40}" srcOrd="0" destOrd="0" presId="urn:microsoft.com/office/officeart/2005/8/layout/hierarchy6"/>
    <dgm:cxn modelId="{AFF956CF-C0AA-4BF3-BECD-273B3D9864DF}" srcId="{894F9074-C478-4EE3-BC5C-A7C43194E876}" destId="{A946D8E3-B23F-4F9B-B2D0-6AAFA829E79F}" srcOrd="0" destOrd="0" parTransId="{9F2DFCA4-DB88-4E02-A4C9-EBAE37929C25}" sibTransId="{AB192422-C128-4A27-A9F7-C849E54EA678}"/>
    <dgm:cxn modelId="{6544AEDC-DF8A-4551-9551-8E4743DE92D8}" type="presOf" srcId="{2D927A80-895E-4BDA-B653-F5EC9E8BA135}" destId="{B67B4BB2-B94D-4189-A81A-BB05D1AA124C}" srcOrd="0" destOrd="0" presId="urn:microsoft.com/office/officeart/2005/8/layout/hierarchy6"/>
    <dgm:cxn modelId="{CDECAADF-CD00-4835-BDCC-28A817E395D8}" type="presOf" srcId="{6818DFFD-109A-45CC-8CA2-C43266840507}" destId="{E291C048-C577-4FFD-B4AF-DCD1AC6C836E}" srcOrd="0" destOrd="0" presId="urn:microsoft.com/office/officeart/2005/8/layout/hierarchy6"/>
    <dgm:cxn modelId="{69D54BE7-6350-4878-911D-942D723CA2EA}" type="presOf" srcId="{1D75F6CE-A2C7-4139-ACE1-BBEFF5B07CAC}" destId="{89B4630B-037A-4EDB-A062-E7FD48274612}" srcOrd="0" destOrd="0" presId="urn:microsoft.com/office/officeart/2005/8/layout/hierarchy6"/>
    <dgm:cxn modelId="{B161CDE9-8548-4685-8109-CA5E2041DC2B}" type="presOf" srcId="{6C33C48F-069D-4003-8879-3CC35A043CD4}" destId="{C9408826-71C0-4901-AC4B-0149A2AA9B8D}" srcOrd="0" destOrd="0" presId="urn:microsoft.com/office/officeart/2005/8/layout/hierarchy6"/>
    <dgm:cxn modelId="{B978F5F3-266B-4398-878E-33FB07B6B626}" srcId="{6C3AD3F2-CDCD-4231-8DE8-DF3951185C36}" destId="{203299F6-26F8-477F-801D-0BC1D675F635}" srcOrd="0" destOrd="0" parTransId="{5826A2F5-B076-449C-B2E6-23EE2C4F7012}" sibTransId="{F210CF99-0B9D-4577-90C0-EFC1346DFE4C}"/>
    <dgm:cxn modelId="{71AD01FB-BAE4-4EB4-AB23-EFB1A4B5D11B}" type="presOf" srcId="{3C3EE163-090F-4E0E-A13B-51AD25F88F95}" destId="{C6FD6BAB-B123-4D83-ADF2-37F312256848}" srcOrd="0" destOrd="0" presId="urn:microsoft.com/office/officeart/2005/8/layout/hierarchy6"/>
    <dgm:cxn modelId="{E70F92FF-297E-4893-8AF7-7EEEF0EF2923}" srcId="{CB5E2A49-78E5-4450-85F3-26786A126911}" destId="{B6A52BBD-B9BB-4826-A20D-A5ABA561BFEF}" srcOrd="0" destOrd="0" parTransId="{2D927A80-895E-4BDA-B653-F5EC9E8BA135}" sibTransId="{8CB3223F-FD36-43FE-B1E5-1FC13DE3571C}"/>
    <dgm:cxn modelId="{A53B56F4-37B8-4F85-A0BE-3BD346C3C8A8}" type="presParOf" srcId="{89B4630B-037A-4EDB-A062-E7FD48274612}" destId="{996D6813-D492-4F17-BF2E-B819448F658B}" srcOrd="0" destOrd="0" presId="urn:microsoft.com/office/officeart/2005/8/layout/hierarchy6"/>
    <dgm:cxn modelId="{8616E96A-B718-4C31-8303-B15D695749E6}" type="presParOf" srcId="{996D6813-D492-4F17-BF2E-B819448F658B}" destId="{E9D4498C-EFE4-4B87-A17C-843832EFFBFF}" srcOrd="0" destOrd="0" presId="urn:microsoft.com/office/officeart/2005/8/layout/hierarchy6"/>
    <dgm:cxn modelId="{EEBA622F-E06B-40A3-9927-31A89F99B715}" type="presParOf" srcId="{E9D4498C-EFE4-4B87-A17C-843832EFFBFF}" destId="{A1F07754-4F60-48C8-9618-EDB2196DA8C6}" srcOrd="0" destOrd="0" presId="urn:microsoft.com/office/officeart/2005/8/layout/hierarchy6"/>
    <dgm:cxn modelId="{CCCA4D19-02AB-42D8-83EA-553B1093104F}" type="presParOf" srcId="{A1F07754-4F60-48C8-9618-EDB2196DA8C6}" destId="{1400C246-BBD7-4FFE-9500-7EB62FD9A272}" srcOrd="0" destOrd="0" presId="urn:microsoft.com/office/officeart/2005/8/layout/hierarchy6"/>
    <dgm:cxn modelId="{EF49E769-2329-4472-8D55-6BCBDCB8F577}" type="presParOf" srcId="{A1F07754-4F60-48C8-9618-EDB2196DA8C6}" destId="{F392BB2E-37B7-405A-BC36-5C9E6468C001}" srcOrd="1" destOrd="0" presId="urn:microsoft.com/office/officeart/2005/8/layout/hierarchy6"/>
    <dgm:cxn modelId="{38222AA9-CB0A-4511-999B-0974C8ADE67F}" type="presParOf" srcId="{F392BB2E-37B7-405A-BC36-5C9E6468C001}" destId="{B67B4BB2-B94D-4189-A81A-BB05D1AA124C}" srcOrd="0" destOrd="0" presId="urn:microsoft.com/office/officeart/2005/8/layout/hierarchy6"/>
    <dgm:cxn modelId="{64ED48B7-8107-47E1-B848-B3EB6ADA0A64}" type="presParOf" srcId="{F392BB2E-37B7-405A-BC36-5C9E6468C001}" destId="{CB39DA05-D589-403A-A7BB-5B097453FAE8}" srcOrd="1" destOrd="0" presId="urn:microsoft.com/office/officeart/2005/8/layout/hierarchy6"/>
    <dgm:cxn modelId="{015C8915-5D64-4E51-BDA3-099AEF6EBC58}" type="presParOf" srcId="{CB39DA05-D589-403A-A7BB-5B097453FAE8}" destId="{417C814B-EBF8-4790-9FF6-1D18A0222648}" srcOrd="0" destOrd="0" presId="urn:microsoft.com/office/officeart/2005/8/layout/hierarchy6"/>
    <dgm:cxn modelId="{A36EFBFF-FC2D-4C4B-8A8C-B21B236F9694}" type="presParOf" srcId="{CB39DA05-D589-403A-A7BB-5B097453FAE8}" destId="{0EAC66FB-36D8-4AC6-914B-BE393E3871C8}" srcOrd="1" destOrd="0" presId="urn:microsoft.com/office/officeart/2005/8/layout/hierarchy6"/>
    <dgm:cxn modelId="{978BFD43-FA9E-42D3-B923-EE50949E5A46}" type="presParOf" srcId="{0EAC66FB-36D8-4AC6-914B-BE393E3871C8}" destId="{ADE5283C-D070-4C17-9368-00B6C845EB40}" srcOrd="0" destOrd="0" presId="urn:microsoft.com/office/officeart/2005/8/layout/hierarchy6"/>
    <dgm:cxn modelId="{F536FB55-B325-4ECE-B8BB-526BC27F0E61}" type="presParOf" srcId="{0EAC66FB-36D8-4AC6-914B-BE393E3871C8}" destId="{E5FC0B7B-A828-40E9-891E-F5EDFBA89A95}" srcOrd="1" destOrd="0" presId="urn:microsoft.com/office/officeart/2005/8/layout/hierarchy6"/>
    <dgm:cxn modelId="{62918574-CB43-4DDF-94E2-74D9C465BAC5}" type="presParOf" srcId="{E5FC0B7B-A828-40E9-891E-F5EDFBA89A95}" destId="{BE74543B-24F1-44E1-9563-375AE26EDD49}" srcOrd="0" destOrd="0" presId="urn:microsoft.com/office/officeart/2005/8/layout/hierarchy6"/>
    <dgm:cxn modelId="{72D33E14-D488-4CF1-ADAA-04CD22C6BFB3}" type="presParOf" srcId="{E5FC0B7B-A828-40E9-891E-F5EDFBA89A95}" destId="{02AEF6BB-E307-4254-99F8-BA415FBDA477}" srcOrd="1" destOrd="0" presId="urn:microsoft.com/office/officeart/2005/8/layout/hierarchy6"/>
    <dgm:cxn modelId="{1E701814-0560-4216-93EE-84A5047D85F7}" type="presParOf" srcId="{02AEF6BB-E307-4254-99F8-BA415FBDA477}" destId="{1BFE952B-1B8E-498D-9800-28D494B914E5}" srcOrd="0" destOrd="0" presId="urn:microsoft.com/office/officeart/2005/8/layout/hierarchy6"/>
    <dgm:cxn modelId="{4B45B0FF-B3DC-4F1F-85DB-FDF8F17D8F0D}" type="presParOf" srcId="{02AEF6BB-E307-4254-99F8-BA415FBDA477}" destId="{4A9EDC8C-32CE-44CC-AAD3-208CB4C60BDC}" srcOrd="1" destOrd="0" presId="urn:microsoft.com/office/officeart/2005/8/layout/hierarchy6"/>
    <dgm:cxn modelId="{5954FF99-E902-483D-B0F3-2C062E37C7D6}" type="presParOf" srcId="{4A9EDC8C-32CE-44CC-AAD3-208CB4C60BDC}" destId="{EA380DBD-B844-49BB-AF7C-AD5068337E80}" srcOrd="0" destOrd="0" presId="urn:microsoft.com/office/officeart/2005/8/layout/hierarchy6"/>
    <dgm:cxn modelId="{3DDBCB95-1221-490A-AAC2-D835148642A3}" type="presParOf" srcId="{4A9EDC8C-32CE-44CC-AAD3-208CB4C60BDC}" destId="{01EEF4E2-2EB2-479F-AA59-9C165FD78CD7}" srcOrd="1" destOrd="0" presId="urn:microsoft.com/office/officeart/2005/8/layout/hierarchy6"/>
    <dgm:cxn modelId="{F18DF888-406F-4172-BEEA-9113E91E006C}" type="presParOf" srcId="{01EEF4E2-2EB2-479F-AA59-9C165FD78CD7}" destId="{F287EF41-10A2-4753-955A-C264C8FC9107}" srcOrd="0" destOrd="0" presId="urn:microsoft.com/office/officeart/2005/8/layout/hierarchy6"/>
    <dgm:cxn modelId="{E543943B-4CED-44CF-99EF-230A2C4C9857}" type="presParOf" srcId="{01EEF4E2-2EB2-479F-AA59-9C165FD78CD7}" destId="{F7E85447-D3D4-48C7-82B9-331510B18C6E}" srcOrd="1" destOrd="0" presId="urn:microsoft.com/office/officeart/2005/8/layout/hierarchy6"/>
    <dgm:cxn modelId="{3B5B0C1E-99BA-4832-B785-AA4D5CA74ECD}" type="presParOf" srcId="{F7E85447-D3D4-48C7-82B9-331510B18C6E}" destId="{5D8417E0-9577-4B03-BD5D-EEDCCA44C7C4}" srcOrd="0" destOrd="0" presId="urn:microsoft.com/office/officeart/2005/8/layout/hierarchy6"/>
    <dgm:cxn modelId="{39ECEE2D-3548-411D-BA64-06BE6DABE3E3}" type="presParOf" srcId="{F7E85447-D3D4-48C7-82B9-331510B18C6E}" destId="{26902D2D-36F3-4BE3-9DBF-CFB30BF0F9EC}" srcOrd="1" destOrd="0" presId="urn:microsoft.com/office/officeart/2005/8/layout/hierarchy6"/>
    <dgm:cxn modelId="{EA1DD555-33BD-4617-BA6E-2945B5689D46}" type="presParOf" srcId="{0EAC66FB-36D8-4AC6-914B-BE393E3871C8}" destId="{B4B2B54D-9B17-40CE-921E-D846B6F10459}" srcOrd="2" destOrd="0" presId="urn:microsoft.com/office/officeart/2005/8/layout/hierarchy6"/>
    <dgm:cxn modelId="{72B08E5C-B177-4008-9373-6C3E72D3ADCE}" type="presParOf" srcId="{0EAC66FB-36D8-4AC6-914B-BE393E3871C8}" destId="{5ECBB904-18E5-4295-AA3F-02CE113BC72C}" srcOrd="3" destOrd="0" presId="urn:microsoft.com/office/officeart/2005/8/layout/hierarchy6"/>
    <dgm:cxn modelId="{3C8A6A39-3417-4104-8DFE-E054A5A7F9B7}" type="presParOf" srcId="{5ECBB904-18E5-4295-AA3F-02CE113BC72C}" destId="{7C623DAB-64B9-4AE1-BDB3-4F7FC29E921F}" srcOrd="0" destOrd="0" presId="urn:microsoft.com/office/officeart/2005/8/layout/hierarchy6"/>
    <dgm:cxn modelId="{6E27B3A0-BC0D-434A-A111-ADE4830D4489}" type="presParOf" srcId="{5ECBB904-18E5-4295-AA3F-02CE113BC72C}" destId="{CBE5331F-4D63-42E3-B9F7-B9C16B6F02B2}" srcOrd="1" destOrd="0" presId="urn:microsoft.com/office/officeart/2005/8/layout/hierarchy6"/>
    <dgm:cxn modelId="{4236F18C-88A3-44CE-BECD-5CED9DA4E7D3}" type="presParOf" srcId="{CBE5331F-4D63-42E3-B9F7-B9C16B6F02B2}" destId="{DF87F0B0-E1D5-45C2-8BA2-F368E6E57D2F}" srcOrd="0" destOrd="0" presId="urn:microsoft.com/office/officeart/2005/8/layout/hierarchy6"/>
    <dgm:cxn modelId="{96B41A32-AC77-4313-ADB0-B90360BBA015}" type="presParOf" srcId="{CBE5331F-4D63-42E3-B9F7-B9C16B6F02B2}" destId="{0E6287DA-A3C7-43E2-9178-F4A76CC4892C}" srcOrd="1" destOrd="0" presId="urn:microsoft.com/office/officeart/2005/8/layout/hierarchy6"/>
    <dgm:cxn modelId="{E9663DFB-DC72-47F6-AA62-B09B74BC9D2B}" type="presParOf" srcId="{0E6287DA-A3C7-43E2-9178-F4A76CC4892C}" destId="{D9D6F579-6656-43D9-A873-30933634162F}" srcOrd="0" destOrd="0" presId="urn:microsoft.com/office/officeart/2005/8/layout/hierarchy6"/>
    <dgm:cxn modelId="{05A1E029-6BCD-4512-B5B3-1251D3DC00F4}" type="presParOf" srcId="{0E6287DA-A3C7-43E2-9178-F4A76CC4892C}" destId="{6E5CA276-7E3D-4EC4-A66D-7D3BE3025660}" srcOrd="1" destOrd="0" presId="urn:microsoft.com/office/officeart/2005/8/layout/hierarchy6"/>
    <dgm:cxn modelId="{5E8447FF-8168-4746-87C0-2810237895C1}" type="presParOf" srcId="{6E5CA276-7E3D-4EC4-A66D-7D3BE3025660}" destId="{EE4DE586-0C2C-4A6D-9C12-5CA62C95AA3B}" srcOrd="0" destOrd="0" presId="urn:microsoft.com/office/officeart/2005/8/layout/hierarchy6"/>
    <dgm:cxn modelId="{2280D23E-996B-479F-B795-AB5A5709B00A}" type="presParOf" srcId="{6E5CA276-7E3D-4EC4-A66D-7D3BE3025660}" destId="{14D4A51C-45A1-4340-A45C-EF195AE05B29}" srcOrd="1" destOrd="0" presId="urn:microsoft.com/office/officeart/2005/8/layout/hierarchy6"/>
    <dgm:cxn modelId="{7F53D8D3-8128-462D-8A30-18ED85A64D7E}" type="presParOf" srcId="{14D4A51C-45A1-4340-A45C-EF195AE05B29}" destId="{2D487FBB-1F0E-4AB0-8185-9A9FD2C76F61}" srcOrd="0" destOrd="0" presId="urn:microsoft.com/office/officeart/2005/8/layout/hierarchy6"/>
    <dgm:cxn modelId="{D665AD4C-1BC3-4939-902F-5D0AAADE5743}" type="presParOf" srcId="{14D4A51C-45A1-4340-A45C-EF195AE05B29}" destId="{B468C4BF-6C26-4A6C-814C-986C1AABF418}" srcOrd="1" destOrd="0" presId="urn:microsoft.com/office/officeart/2005/8/layout/hierarchy6"/>
    <dgm:cxn modelId="{243F3074-40ED-4152-AD3B-ABD93327CB3D}" type="presParOf" srcId="{0EAC66FB-36D8-4AC6-914B-BE393E3871C8}" destId="{8855F09F-0B5C-45A2-BFE5-7BCDBC3D04F3}" srcOrd="4" destOrd="0" presId="urn:microsoft.com/office/officeart/2005/8/layout/hierarchy6"/>
    <dgm:cxn modelId="{468A693C-F26F-41BB-8543-83DA168A28DC}" type="presParOf" srcId="{0EAC66FB-36D8-4AC6-914B-BE393E3871C8}" destId="{1C233ACB-863A-4C0E-B6F2-A2E3BA69ACC8}" srcOrd="5" destOrd="0" presId="urn:microsoft.com/office/officeart/2005/8/layout/hierarchy6"/>
    <dgm:cxn modelId="{F1BF1DAA-BB4D-4D7B-80CE-EAA39244453C}" type="presParOf" srcId="{1C233ACB-863A-4C0E-B6F2-A2E3BA69ACC8}" destId="{83E546BB-D452-4B21-B905-4799FE57E5A5}" srcOrd="0" destOrd="0" presId="urn:microsoft.com/office/officeart/2005/8/layout/hierarchy6"/>
    <dgm:cxn modelId="{78A7C059-5ECB-46C9-9A13-EBD92577068F}" type="presParOf" srcId="{1C233ACB-863A-4C0E-B6F2-A2E3BA69ACC8}" destId="{CA491292-5FB5-4EFA-8596-683E6C0A8524}" srcOrd="1" destOrd="0" presId="urn:microsoft.com/office/officeart/2005/8/layout/hierarchy6"/>
    <dgm:cxn modelId="{1633A562-C013-499C-AEAA-F49D30A686C3}" type="presParOf" srcId="{F392BB2E-37B7-405A-BC36-5C9E6468C001}" destId="{7B218195-3E41-498E-8286-F6FBC561234A}" srcOrd="2" destOrd="0" presId="urn:microsoft.com/office/officeart/2005/8/layout/hierarchy6"/>
    <dgm:cxn modelId="{75B3A296-FA8B-4D4C-B0BF-F2E9AECE4CB8}" type="presParOf" srcId="{F392BB2E-37B7-405A-BC36-5C9E6468C001}" destId="{DF1277C8-216E-41C0-9B3A-EC541FF329C9}" srcOrd="3" destOrd="0" presId="urn:microsoft.com/office/officeart/2005/8/layout/hierarchy6"/>
    <dgm:cxn modelId="{DBC60A44-ECF3-4572-9182-3787B144C228}" type="presParOf" srcId="{DF1277C8-216E-41C0-9B3A-EC541FF329C9}" destId="{EFC743D8-0219-41DC-B8FC-457712D77C0D}" srcOrd="0" destOrd="0" presId="urn:microsoft.com/office/officeart/2005/8/layout/hierarchy6"/>
    <dgm:cxn modelId="{AC29A4A4-FB0E-44ED-B5CB-17E07AD03F07}" type="presParOf" srcId="{DF1277C8-216E-41C0-9B3A-EC541FF329C9}" destId="{FA33C606-4DBE-4023-AE38-7B8E493B6BF2}" srcOrd="1" destOrd="0" presId="urn:microsoft.com/office/officeart/2005/8/layout/hierarchy6"/>
    <dgm:cxn modelId="{773E9E32-A482-41D0-ACB9-45D04A60A4B6}" type="presParOf" srcId="{FA33C606-4DBE-4023-AE38-7B8E493B6BF2}" destId="{33575432-198F-4405-A1EF-C75B24F2AEC4}" srcOrd="0" destOrd="0" presId="urn:microsoft.com/office/officeart/2005/8/layout/hierarchy6"/>
    <dgm:cxn modelId="{99D893E9-BEC3-4BEE-B756-0A76C182E8BF}" type="presParOf" srcId="{FA33C606-4DBE-4023-AE38-7B8E493B6BF2}" destId="{F3159F0B-2BBF-4A72-854D-B88FD4AAA50C}" srcOrd="1" destOrd="0" presId="urn:microsoft.com/office/officeart/2005/8/layout/hierarchy6"/>
    <dgm:cxn modelId="{4C80137F-AC1C-40B4-9612-61DD732FA3E9}" type="presParOf" srcId="{F3159F0B-2BBF-4A72-854D-B88FD4AAA50C}" destId="{C6FD6BAB-B123-4D83-ADF2-37F312256848}" srcOrd="0" destOrd="0" presId="urn:microsoft.com/office/officeart/2005/8/layout/hierarchy6"/>
    <dgm:cxn modelId="{B57A0DC5-A89F-4108-B7DE-289DD3FF4BEA}" type="presParOf" srcId="{F3159F0B-2BBF-4A72-854D-B88FD4AAA50C}" destId="{51476D32-E99E-46A1-ACBF-8F9AF3BCE3DC}" srcOrd="1" destOrd="0" presId="urn:microsoft.com/office/officeart/2005/8/layout/hierarchy6"/>
    <dgm:cxn modelId="{4BDB5D4B-B064-4109-9656-8AC0B46FFF2C}" type="presParOf" srcId="{51476D32-E99E-46A1-ACBF-8F9AF3BCE3DC}" destId="{3DC5423A-79B7-43C9-B583-AA56FB52A891}" srcOrd="0" destOrd="0" presId="urn:microsoft.com/office/officeart/2005/8/layout/hierarchy6"/>
    <dgm:cxn modelId="{0726B7A8-7989-454F-9FD8-3D1F5EC0DBB6}" type="presParOf" srcId="{51476D32-E99E-46A1-ACBF-8F9AF3BCE3DC}" destId="{D842BEC5-DA9F-40E0-97EC-1189BCEF4692}" srcOrd="1" destOrd="0" presId="urn:microsoft.com/office/officeart/2005/8/layout/hierarchy6"/>
    <dgm:cxn modelId="{8AFE4880-650E-4D69-8953-036A4D787B17}" type="presParOf" srcId="{D842BEC5-DA9F-40E0-97EC-1189BCEF4692}" destId="{E291C048-C577-4FFD-B4AF-DCD1AC6C836E}" srcOrd="0" destOrd="0" presId="urn:microsoft.com/office/officeart/2005/8/layout/hierarchy6"/>
    <dgm:cxn modelId="{7AEF5B4E-19FA-4B0C-9FCE-B00FF3537687}" type="presParOf" srcId="{D842BEC5-DA9F-40E0-97EC-1189BCEF4692}" destId="{33E3774F-505E-4A4E-B0CA-E6074BE3E06D}" srcOrd="1" destOrd="0" presId="urn:microsoft.com/office/officeart/2005/8/layout/hierarchy6"/>
    <dgm:cxn modelId="{F991A109-5BE9-4964-959A-36DB91904EC7}" type="presParOf" srcId="{F392BB2E-37B7-405A-BC36-5C9E6468C001}" destId="{AB808756-BD70-45D0-B069-ABC55DC4D123}" srcOrd="4" destOrd="0" presId="urn:microsoft.com/office/officeart/2005/8/layout/hierarchy6"/>
    <dgm:cxn modelId="{EE5360C6-52E8-4EBD-86AC-DBAA1F9499A9}" type="presParOf" srcId="{F392BB2E-37B7-405A-BC36-5C9E6468C001}" destId="{D3B60CE7-5CBE-49F6-8A33-F2F57E8784BD}" srcOrd="5" destOrd="0" presId="urn:microsoft.com/office/officeart/2005/8/layout/hierarchy6"/>
    <dgm:cxn modelId="{5012CB83-8C08-4619-8889-743BAC04CFF0}" type="presParOf" srcId="{D3B60CE7-5CBE-49F6-8A33-F2F57E8784BD}" destId="{090F0FD1-951C-44CB-A023-87CFE201D02F}" srcOrd="0" destOrd="0" presId="urn:microsoft.com/office/officeart/2005/8/layout/hierarchy6"/>
    <dgm:cxn modelId="{53B4ACC4-510A-4484-9DDC-F52B3F3CFFA3}" type="presParOf" srcId="{D3B60CE7-5CBE-49F6-8A33-F2F57E8784BD}" destId="{1DD723EC-2AD9-4F9C-BA09-B2D1F947295F}" srcOrd="1" destOrd="0" presId="urn:microsoft.com/office/officeart/2005/8/layout/hierarchy6"/>
    <dgm:cxn modelId="{20F4B3FC-1E52-4B78-95BA-1610EEBEA4BD}" type="presParOf" srcId="{1DD723EC-2AD9-4F9C-BA09-B2D1F947295F}" destId="{DC8B62C7-EE8A-448C-B665-D118ABA00481}" srcOrd="0" destOrd="0" presId="urn:microsoft.com/office/officeart/2005/8/layout/hierarchy6"/>
    <dgm:cxn modelId="{51C820CB-65D7-48CA-B3BD-87832A184BF7}" type="presParOf" srcId="{1DD723EC-2AD9-4F9C-BA09-B2D1F947295F}" destId="{822C435D-CE36-4C86-B933-D9790E71C72C}" srcOrd="1" destOrd="0" presId="urn:microsoft.com/office/officeart/2005/8/layout/hierarchy6"/>
    <dgm:cxn modelId="{AEE28BE9-53DC-448B-A25A-DAC9FA9DC8EE}" type="presParOf" srcId="{822C435D-CE36-4C86-B933-D9790E71C72C}" destId="{E28888E2-A337-4517-A4DF-C5C50F7ED003}" srcOrd="0" destOrd="0" presId="urn:microsoft.com/office/officeart/2005/8/layout/hierarchy6"/>
    <dgm:cxn modelId="{4C74944B-1425-43B9-8FEC-ADA9DFC4A42B}" type="presParOf" srcId="{822C435D-CE36-4C86-B933-D9790E71C72C}" destId="{3EBCB4E5-6BA5-491C-B88E-456FEBA193AB}" srcOrd="1" destOrd="0" presId="urn:microsoft.com/office/officeart/2005/8/layout/hierarchy6"/>
    <dgm:cxn modelId="{B1F104BF-DE29-4B88-9A78-E5D99A41FB62}" type="presParOf" srcId="{3EBCB4E5-6BA5-491C-B88E-456FEBA193AB}" destId="{C9408826-71C0-4901-AC4B-0149A2AA9B8D}" srcOrd="0" destOrd="0" presId="urn:microsoft.com/office/officeart/2005/8/layout/hierarchy6"/>
    <dgm:cxn modelId="{5AE59A23-D5F9-41BE-92FF-3D58B26A5EC9}" type="presParOf" srcId="{3EBCB4E5-6BA5-491C-B88E-456FEBA193AB}" destId="{D8226DD3-A6C9-47CC-9DA9-4EA7120797DD}" srcOrd="1" destOrd="0" presId="urn:microsoft.com/office/officeart/2005/8/layout/hierarchy6"/>
    <dgm:cxn modelId="{79DF3A04-1165-48E9-85E4-731E8F7919C5}" type="presParOf" srcId="{D8226DD3-A6C9-47CC-9DA9-4EA7120797DD}" destId="{37444772-68CF-4424-8BF4-C4D9EFFF7C35}" srcOrd="0" destOrd="0" presId="urn:microsoft.com/office/officeart/2005/8/layout/hierarchy6"/>
    <dgm:cxn modelId="{170DCE86-2413-4849-9D0F-A10105F172F3}" type="presParOf" srcId="{D8226DD3-A6C9-47CC-9DA9-4EA7120797DD}" destId="{2D2F88D5-130C-4AF9-B284-B756EB7C60FB}" srcOrd="1" destOrd="0" presId="urn:microsoft.com/office/officeart/2005/8/layout/hierarchy6"/>
    <dgm:cxn modelId="{40B12D93-C425-49EE-8B2C-C9E3F4AC0733}" type="presParOf" srcId="{89B4630B-037A-4EDB-A062-E7FD48274612}" destId="{E998C1F7-F4BB-4670-BDE3-92DE1E5C407E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00C246-BBD7-4FFE-9500-7EB62FD9A272}">
      <dsp:nvSpPr>
        <dsp:cNvPr id="0" name=""/>
        <dsp:cNvSpPr/>
      </dsp:nvSpPr>
      <dsp:spPr>
        <a:xfrm>
          <a:off x="4927526" y="3843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전신</a:t>
          </a:r>
          <a:r>
            <a:rPr lang="en-US" altLang="ko-KR" sz="1300" kern="1200" dirty="0"/>
            <a:t>(Hips)</a:t>
          </a:r>
        </a:p>
      </dsp:txBody>
      <dsp:txXfrm>
        <a:off x="4951538" y="27855"/>
        <a:ext cx="1181744" cy="771821"/>
      </dsp:txXfrm>
    </dsp:sp>
    <dsp:sp modelId="{B67B4BB2-B94D-4189-A81A-BB05D1AA124C}">
      <dsp:nvSpPr>
        <dsp:cNvPr id="0" name=""/>
        <dsp:cNvSpPr/>
      </dsp:nvSpPr>
      <dsp:spPr>
        <a:xfrm>
          <a:off x="3144362" y="823688"/>
          <a:ext cx="2398048" cy="327938"/>
        </a:xfrm>
        <a:custGeom>
          <a:avLst/>
          <a:gdLst/>
          <a:ahLst/>
          <a:cxnLst/>
          <a:rect l="0" t="0" r="0" b="0"/>
          <a:pathLst>
            <a:path>
              <a:moveTo>
                <a:pt x="2398048" y="0"/>
              </a:moveTo>
              <a:lnTo>
                <a:pt x="2398048" y="163969"/>
              </a:lnTo>
              <a:lnTo>
                <a:pt x="0" y="163969"/>
              </a:lnTo>
              <a:lnTo>
                <a:pt x="0" y="32793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7C814B-EBF8-4790-9FF6-1D18A0222648}">
      <dsp:nvSpPr>
        <dsp:cNvPr id="0" name=""/>
        <dsp:cNvSpPr/>
      </dsp:nvSpPr>
      <dsp:spPr>
        <a:xfrm>
          <a:off x="2529478" y="1151626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허리</a:t>
          </a:r>
        </a:p>
      </dsp:txBody>
      <dsp:txXfrm>
        <a:off x="2553490" y="1175638"/>
        <a:ext cx="1181744" cy="771821"/>
      </dsp:txXfrm>
    </dsp:sp>
    <dsp:sp modelId="{ADE5283C-D070-4C17-9368-00B6C845EB40}">
      <dsp:nvSpPr>
        <dsp:cNvPr id="0" name=""/>
        <dsp:cNvSpPr/>
      </dsp:nvSpPr>
      <dsp:spPr>
        <a:xfrm>
          <a:off x="1545663" y="1971472"/>
          <a:ext cx="1598698" cy="327938"/>
        </a:xfrm>
        <a:custGeom>
          <a:avLst/>
          <a:gdLst/>
          <a:ahLst/>
          <a:cxnLst/>
          <a:rect l="0" t="0" r="0" b="0"/>
          <a:pathLst>
            <a:path>
              <a:moveTo>
                <a:pt x="1598698" y="0"/>
              </a:moveTo>
              <a:lnTo>
                <a:pt x="1598698" y="163969"/>
              </a:lnTo>
              <a:lnTo>
                <a:pt x="0" y="163969"/>
              </a:lnTo>
              <a:lnTo>
                <a:pt x="0" y="3279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74543B-24F1-44E1-9563-375AE26EDD49}">
      <dsp:nvSpPr>
        <dsp:cNvPr id="0" name=""/>
        <dsp:cNvSpPr/>
      </dsp:nvSpPr>
      <dsp:spPr>
        <a:xfrm>
          <a:off x="930779" y="2299410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왼쪽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팔</a:t>
          </a:r>
          <a:r>
            <a:rPr lang="en-US" altLang="ko-KR" sz="1300" kern="1200" dirty="0"/>
            <a:t>(Upper)</a:t>
          </a:r>
          <a:endParaRPr lang="ko-KR" altLang="en-US" sz="1300" kern="1200" dirty="0"/>
        </a:p>
      </dsp:txBody>
      <dsp:txXfrm>
        <a:off x="954791" y="2323422"/>
        <a:ext cx="1181744" cy="771821"/>
      </dsp:txXfrm>
    </dsp:sp>
    <dsp:sp modelId="{1BFE952B-1B8E-498D-9800-28D494B914E5}">
      <dsp:nvSpPr>
        <dsp:cNvPr id="0" name=""/>
        <dsp:cNvSpPr/>
      </dsp:nvSpPr>
      <dsp:spPr>
        <a:xfrm>
          <a:off x="1499943" y="3119256"/>
          <a:ext cx="91440" cy="32793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9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380DBD-B844-49BB-AF7C-AD5068337E80}">
      <dsp:nvSpPr>
        <dsp:cNvPr id="0" name=""/>
        <dsp:cNvSpPr/>
      </dsp:nvSpPr>
      <dsp:spPr>
        <a:xfrm>
          <a:off x="930779" y="3447194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왼쪽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아래팔</a:t>
          </a:r>
        </a:p>
      </dsp:txBody>
      <dsp:txXfrm>
        <a:off x="954791" y="3471206"/>
        <a:ext cx="1181744" cy="771821"/>
      </dsp:txXfrm>
    </dsp:sp>
    <dsp:sp modelId="{F287EF41-10A2-4753-955A-C264C8FC9107}">
      <dsp:nvSpPr>
        <dsp:cNvPr id="0" name=""/>
        <dsp:cNvSpPr/>
      </dsp:nvSpPr>
      <dsp:spPr>
        <a:xfrm>
          <a:off x="1499943" y="4267040"/>
          <a:ext cx="91440" cy="32793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9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8417E0-9577-4B03-BD5D-EEDCCA44C7C4}">
      <dsp:nvSpPr>
        <dsp:cNvPr id="0" name=""/>
        <dsp:cNvSpPr/>
      </dsp:nvSpPr>
      <dsp:spPr>
        <a:xfrm>
          <a:off x="930779" y="4594978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왼쪽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손</a:t>
          </a:r>
        </a:p>
      </dsp:txBody>
      <dsp:txXfrm>
        <a:off x="954791" y="4618990"/>
        <a:ext cx="1181744" cy="771821"/>
      </dsp:txXfrm>
    </dsp:sp>
    <dsp:sp modelId="{B4B2B54D-9B17-40CE-921E-D846B6F10459}">
      <dsp:nvSpPr>
        <dsp:cNvPr id="0" name=""/>
        <dsp:cNvSpPr/>
      </dsp:nvSpPr>
      <dsp:spPr>
        <a:xfrm>
          <a:off x="3098642" y="1971472"/>
          <a:ext cx="91440" cy="32793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9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623DAB-64B9-4AE1-BDB3-4F7FC29E921F}">
      <dsp:nvSpPr>
        <dsp:cNvPr id="0" name=""/>
        <dsp:cNvSpPr/>
      </dsp:nvSpPr>
      <dsp:spPr>
        <a:xfrm>
          <a:off x="2529478" y="2299410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오른쪽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팔</a:t>
          </a:r>
          <a:r>
            <a:rPr lang="en-US" altLang="ko-KR" sz="1300" kern="1200" dirty="0"/>
            <a:t>(Upper)</a:t>
          </a:r>
          <a:endParaRPr lang="ko-KR" altLang="en-US" sz="1300" kern="1200" dirty="0"/>
        </a:p>
      </dsp:txBody>
      <dsp:txXfrm>
        <a:off x="2553490" y="2323422"/>
        <a:ext cx="1181744" cy="771821"/>
      </dsp:txXfrm>
    </dsp:sp>
    <dsp:sp modelId="{DF87F0B0-E1D5-45C2-8BA2-F368E6E57D2F}">
      <dsp:nvSpPr>
        <dsp:cNvPr id="0" name=""/>
        <dsp:cNvSpPr/>
      </dsp:nvSpPr>
      <dsp:spPr>
        <a:xfrm>
          <a:off x="3098642" y="3119256"/>
          <a:ext cx="91440" cy="32793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9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6F579-6656-43D9-A873-30933634162F}">
      <dsp:nvSpPr>
        <dsp:cNvPr id="0" name=""/>
        <dsp:cNvSpPr/>
      </dsp:nvSpPr>
      <dsp:spPr>
        <a:xfrm>
          <a:off x="2529478" y="3447194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오른쪽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아래팔</a:t>
          </a:r>
        </a:p>
      </dsp:txBody>
      <dsp:txXfrm>
        <a:off x="2553490" y="3471206"/>
        <a:ext cx="1181744" cy="771821"/>
      </dsp:txXfrm>
    </dsp:sp>
    <dsp:sp modelId="{EE4DE586-0C2C-4A6D-9C12-5CA62C95AA3B}">
      <dsp:nvSpPr>
        <dsp:cNvPr id="0" name=""/>
        <dsp:cNvSpPr/>
      </dsp:nvSpPr>
      <dsp:spPr>
        <a:xfrm>
          <a:off x="3098642" y="4267040"/>
          <a:ext cx="91440" cy="32793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9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487FBB-1F0E-4AB0-8185-9A9FD2C76F61}">
      <dsp:nvSpPr>
        <dsp:cNvPr id="0" name=""/>
        <dsp:cNvSpPr/>
      </dsp:nvSpPr>
      <dsp:spPr>
        <a:xfrm>
          <a:off x="2529478" y="4594978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오른쪽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손</a:t>
          </a:r>
        </a:p>
      </dsp:txBody>
      <dsp:txXfrm>
        <a:off x="2553490" y="4618990"/>
        <a:ext cx="1181744" cy="771821"/>
      </dsp:txXfrm>
    </dsp:sp>
    <dsp:sp modelId="{8855F09F-0B5C-45A2-BFE5-7BCDBC3D04F3}">
      <dsp:nvSpPr>
        <dsp:cNvPr id="0" name=""/>
        <dsp:cNvSpPr/>
      </dsp:nvSpPr>
      <dsp:spPr>
        <a:xfrm>
          <a:off x="3144362" y="1971472"/>
          <a:ext cx="1598698" cy="3279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969"/>
              </a:lnTo>
              <a:lnTo>
                <a:pt x="1598698" y="163969"/>
              </a:lnTo>
              <a:lnTo>
                <a:pt x="1598698" y="3279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E546BB-D452-4B21-B905-4799FE57E5A5}">
      <dsp:nvSpPr>
        <dsp:cNvPr id="0" name=""/>
        <dsp:cNvSpPr/>
      </dsp:nvSpPr>
      <dsp:spPr>
        <a:xfrm>
          <a:off x="4128177" y="2299410"/>
          <a:ext cx="1229768" cy="819845"/>
        </a:xfrm>
        <a:prstGeom prst="roundRect">
          <a:avLst>
            <a:gd name="adj" fmla="val 10000"/>
          </a:avLst>
        </a:prstGeom>
        <a:solidFill>
          <a:prstClr val="white">
            <a:lumMod val="50000"/>
          </a:prst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+mn-cs"/>
            </a:rPr>
            <a:t>머리</a:t>
          </a:r>
        </a:p>
      </dsp:txBody>
      <dsp:txXfrm>
        <a:off x="4152189" y="2323422"/>
        <a:ext cx="1181744" cy="771821"/>
      </dsp:txXfrm>
    </dsp:sp>
    <dsp:sp modelId="{7B218195-3E41-498E-8286-F6FBC561234A}">
      <dsp:nvSpPr>
        <dsp:cNvPr id="0" name=""/>
        <dsp:cNvSpPr/>
      </dsp:nvSpPr>
      <dsp:spPr>
        <a:xfrm>
          <a:off x="5542410" y="823688"/>
          <a:ext cx="1362607" cy="3279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969"/>
              </a:lnTo>
              <a:lnTo>
                <a:pt x="1362607" y="163969"/>
              </a:lnTo>
              <a:lnTo>
                <a:pt x="1362607" y="32793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C743D8-0219-41DC-B8FC-457712D77C0D}">
      <dsp:nvSpPr>
        <dsp:cNvPr id="0" name=""/>
        <dsp:cNvSpPr/>
      </dsp:nvSpPr>
      <dsp:spPr>
        <a:xfrm>
          <a:off x="6290134" y="1151626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왼쪽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허벅지</a:t>
          </a:r>
        </a:p>
      </dsp:txBody>
      <dsp:txXfrm>
        <a:off x="6314146" y="1175638"/>
        <a:ext cx="1181744" cy="771821"/>
      </dsp:txXfrm>
    </dsp:sp>
    <dsp:sp modelId="{33575432-198F-4405-A1EF-C75B24F2AEC4}">
      <dsp:nvSpPr>
        <dsp:cNvPr id="0" name=""/>
        <dsp:cNvSpPr/>
      </dsp:nvSpPr>
      <dsp:spPr>
        <a:xfrm>
          <a:off x="6859298" y="1971472"/>
          <a:ext cx="91440" cy="36065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0325"/>
              </a:lnTo>
              <a:lnTo>
                <a:pt x="48806" y="180325"/>
              </a:lnTo>
              <a:lnTo>
                <a:pt x="48806" y="36065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FD6BAB-B123-4D83-ADF2-37F312256848}">
      <dsp:nvSpPr>
        <dsp:cNvPr id="0" name=""/>
        <dsp:cNvSpPr/>
      </dsp:nvSpPr>
      <dsp:spPr>
        <a:xfrm>
          <a:off x="6293221" y="2332122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왼쪽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정강이</a:t>
          </a:r>
        </a:p>
      </dsp:txBody>
      <dsp:txXfrm>
        <a:off x="6317233" y="2356134"/>
        <a:ext cx="1181744" cy="771821"/>
      </dsp:txXfrm>
    </dsp:sp>
    <dsp:sp modelId="{3DC5423A-79B7-43C9-B583-AA56FB52A891}">
      <dsp:nvSpPr>
        <dsp:cNvPr id="0" name=""/>
        <dsp:cNvSpPr/>
      </dsp:nvSpPr>
      <dsp:spPr>
        <a:xfrm>
          <a:off x="6858696" y="3151968"/>
          <a:ext cx="91440" cy="346507"/>
        </a:xfrm>
        <a:custGeom>
          <a:avLst/>
          <a:gdLst/>
          <a:ahLst/>
          <a:cxnLst/>
          <a:rect l="0" t="0" r="0" b="0"/>
          <a:pathLst>
            <a:path>
              <a:moveTo>
                <a:pt x="49409" y="0"/>
              </a:moveTo>
              <a:lnTo>
                <a:pt x="49409" y="173253"/>
              </a:lnTo>
              <a:lnTo>
                <a:pt x="45720" y="173253"/>
              </a:lnTo>
              <a:lnTo>
                <a:pt x="45720" y="34650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91C048-C577-4FFD-B4AF-DCD1AC6C836E}">
      <dsp:nvSpPr>
        <dsp:cNvPr id="0" name=""/>
        <dsp:cNvSpPr/>
      </dsp:nvSpPr>
      <dsp:spPr>
        <a:xfrm>
          <a:off x="6289532" y="3498475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왼쪽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발</a:t>
          </a:r>
        </a:p>
      </dsp:txBody>
      <dsp:txXfrm>
        <a:off x="6313544" y="3522487"/>
        <a:ext cx="1181744" cy="771821"/>
      </dsp:txXfrm>
    </dsp:sp>
    <dsp:sp modelId="{AB808756-BD70-45D0-B069-ABC55DC4D123}">
      <dsp:nvSpPr>
        <dsp:cNvPr id="0" name=""/>
        <dsp:cNvSpPr/>
      </dsp:nvSpPr>
      <dsp:spPr>
        <a:xfrm>
          <a:off x="5542410" y="823688"/>
          <a:ext cx="2920638" cy="3279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969"/>
              </a:lnTo>
              <a:lnTo>
                <a:pt x="2920638" y="163969"/>
              </a:lnTo>
              <a:lnTo>
                <a:pt x="2920638" y="32793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0F0FD1-951C-44CB-A023-87CFE201D02F}">
      <dsp:nvSpPr>
        <dsp:cNvPr id="0" name=""/>
        <dsp:cNvSpPr/>
      </dsp:nvSpPr>
      <dsp:spPr>
        <a:xfrm>
          <a:off x="7848165" y="1151626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오른쪽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허벅지</a:t>
          </a:r>
        </a:p>
      </dsp:txBody>
      <dsp:txXfrm>
        <a:off x="7872177" y="1175638"/>
        <a:ext cx="1181744" cy="771821"/>
      </dsp:txXfrm>
    </dsp:sp>
    <dsp:sp modelId="{DC8B62C7-EE8A-448C-B665-D118ABA00481}">
      <dsp:nvSpPr>
        <dsp:cNvPr id="0" name=""/>
        <dsp:cNvSpPr/>
      </dsp:nvSpPr>
      <dsp:spPr>
        <a:xfrm>
          <a:off x="8417329" y="1971472"/>
          <a:ext cx="91440" cy="3576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816"/>
              </a:lnTo>
              <a:lnTo>
                <a:pt x="48105" y="178816"/>
              </a:lnTo>
              <a:lnTo>
                <a:pt x="48105" y="3576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8888E2-A337-4517-A4DF-C5C50F7ED003}">
      <dsp:nvSpPr>
        <dsp:cNvPr id="0" name=""/>
        <dsp:cNvSpPr/>
      </dsp:nvSpPr>
      <dsp:spPr>
        <a:xfrm>
          <a:off x="7850550" y="2329105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오른쪽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정강이</a:t>
          </a:r>
        </a:p>
      </dsp:txBody>
      <dsp:txXfrm>
        <a:off x="7874562" y="2353117"/>
        <a:ext cx="1181744" cy="771821"/>
      </dsp:txXfrm>
    </dsp:sp>
    <dsp:sp modelId="{C9408826-71C0-4901-AC4B-0149A2AA9B8D}">
      <dsp:nvSpPr>
        <dsp:cNvPr id="0" name=""/>
        <dsp:cNvSpPr/>
      </dsp:nvSpPr>
      <dsp:spPr>
        <a:xfrm>
          <a:off x="8419715" y="3148951"/>
          <a:ext cx="91440" cy="34952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4762"/>
              </a:lnTo>
              <a:lnTo>
                <a:pt x="52766" y="174762"/>
              </a:lnTo>
              <a:lnTo>
                <a:pt x="52766" y="34952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444772-68CF-4424-8BF4-C4D9EFFF7C35}">
      <dsp:nvSpPr>
        <dsp:cNvPr id="0" name=""/>
        <dsp:cNvSpPr/>
      </dsp:nvSpPr>
      <dsp:spPr>
        <a:xfrm>
          <a:off x="7857597" y="3498475"/>
          <a:ext cx="1229768" cy="81984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오른쪽</a:t>
          </a:r>
          <a:endParaRPr lang="en-US" altLang="ko-KR" sz="1300" kern="1200" dirty="0"/>
        </a:p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발</a:t>
          </a:r>
        </a:p>
      </dsp:txBody>
      <dsp:txXfrm>
        <a:off x="7881609" y="3522487"/>
        <a:ext cx="1181744" cy="7718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CC1A7F-F0CE-4DF6-810A-324B190ECA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2AB2BA-EA52-46E8-8326-FA9AA22B2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B9B533-6CD7-4760-BB42-2D19D09CA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B4F59B-3D2F-4C25-9A95-1807B70EC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16464E-CEB4-4A5B-8E9F-3F64AE576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677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041304-7C1D-465F-B2B9-60A45384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374173-661D-4FA3-B74B-4C5CCD4A06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90530E-78D7-4200-99FF-1909AFC2A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6F7618-8853-428A-82E6-1FBBC7DC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34C2DF-379D-4AF2-87D2-2F68D4FE9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158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EB86FF-E6D6-47BE-86DC-13399210FD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850C5F-5D95-4E5E-9792-C1104E22B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F1BAF4-B64E-400F-9ED0-BE4F0A8C8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E84BD-A637-443E-8065-CC26CBAB0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5A1F53-2866-4F44-802B-6945C4A64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240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D8FA94-D81D-4DD9-B898-1B32715E2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37975A-59C7-4F74-B82D-489C7FF7F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2F7115-F69B-4E6A-97AE-3DBE51972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163F2-0464-45DC-9662-120608AB7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32DBB1-C7F0-4C01-993C-6EE2707D2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91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5DC9A-8F38-48EA-9781-6A07A0EAD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205EF3-99DC-4E77-814A-F03FEF27F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AE99D4-321E-4B32-B092-F4218FFD3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9714CC-2D7B-4808-A73E-07D2F4F08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862B37-4B30-4ABF-B7D2-58BBD135A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86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6CBF2-0A98-4D13-ACA6-3794D2CEC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021301-CB28-402F-B603-A400D342D3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189E0D-AB63-4C19-8D1F-B0330552C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8CAE59-B7C9-4847-A88F-42A3F5B04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1974BD-3D7A-4EA7-9178-D09FC1661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990D55-1712-4439-8FCC-CC6707BFD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705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0DE3F0-AD31-4D13-9C74-D57F63D1B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3D5AD7-6D14-4806-9357-F340773BB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0CADF4-5D3F-4FE1-8EAB-0182EAEC0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A624CB8-599E-446E-98B3-EB0FC3E22F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CC995C-9058-48F4-8825-67F187A67B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6B56D9B-D47F-45D3-8FB7-27126A81E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E7539D-D9CC-498B-9302-C3A88F52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B684834-CC00-488D-A73F-356FAC9BE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356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38161D-3967-4B4E-B48E-6759A0E13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A67A35-D8EC-4038-828E-7FC6B58E3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E55D9A-85A6-41A3-A35B-E942BA2EE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452D8-C3C5-43FA-AB48-823B4B7A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8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ECB429A-08E1-4C62-B41E-C01AE1D95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2DDF16A-C1E5-44FA-8EDF-444B9A5A6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D55C83-974E-4D3F-B1A7-0B8922893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64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37A29B-6973-4D1F-B421-04D30E81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F18EA5-6ED2-449F-B8C8-CCF19F941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4EAEF5-0018-4B6C-A7E8-4784C1BCA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54FD6E-AE9A-45D3-BA32-B64925A02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FA2DF2-0EF9-425A-A577-903F5EA21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85ED6D-B181-4835-B9CA-8D43657A4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572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0C5DA-FBC6-4193-A002-B671C4BD5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5ABDB27-B122-422B-90CA-2C8DC94EB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0EE790-85AE-4898-A357-093B507C72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79CFA-AE0D-4F65-B51B-823311810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B752AB-8402-4C16-98EB-C877783B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666CDB-35CF-47A6-B69A-A00B5D6B9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907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5D0CBE-C65D-44BB-8034-EB08176CF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9AA0F8-B4CC-4D0E-8F9C-B9E684331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95A4EB-FB02-4FDC-9D7C-D5F7DFAA3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772F5-2F43-4304-9C5A-28DBBCF4F2E2}" type="datetimeFigureOut">
              <a:rPr lang="ko-KR" altLang="en-US" smtClean="0"/>
              <a:t>2018-10-26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921E1C-CD81-49DF-9C30-E67255757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3E2741-1D1A-4528-8914-F6EEB0904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724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18" Type="http://schemas.openxmlformats.org/officeDocument/2006/relationships/image" Target="NULL"/><Relationship Id="rId3" Type="http://schemas.openxmlformats.org/officeDocument/2006/relationships/diagramLayout" Target="../diagrams/layout1.xml"/><Relationship Id="rId21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" Type="http://schemas.openxmlformats.org/officeDocument/2006/relationships/diagramData" Target="../diagrams/data1.xml"/><Relationship Id="rId16" Type="http://schemas.openxmlformats.org/officeDocument/2006/relationships/image" Target="NULL"/><Relationship Id="rId20" Type="http://schemas.openxmlformats.org/officeDocument/2006/relationships/image" Target="NUL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image" Target="NULL"/><Relationship Id="rId5" Type="http://schemas.openxmlformats.org/officeDocument/2006/relationships/diagramColors" Target="../diagrams/colors1.xml"/><Relationship Id="rId15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NULL"/><Relationship Id="rId4" Type="http://schemas.openxmlformats.org/officeDocument/2006/relationships/diagramQuickStyle" Target="../diagrams/quickStyle1.xm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0.png"/><Relationship Id="rId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E99360B-0190-4663-B851-C89E1FCA2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154" y="0"/>
            <a:ext cx="931984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BF0FB9-CB2A-47BE-96F6-73274A777390}"/>
              </a:ext>
            </a:extLst>
          </p:cNvPr>
          <p:cNvSpPr txBox="1"/>
          <p:nvPr/>
        </p:nvSpPr>
        <p:spPr>
          <a:xfrm>
            <a:off x="105509" y="905608"/>
            <a:ext cx="28399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유니티</a:t>
            </a:r>
            <a:endParaRPr lang="en-US" altLang="ko-KR" dirty="0"/>
          </a:p>
          <a:p>
            <a:r>
              <a:rPr lang="en-US" altLang="ko-KR" dirty="0"/>
              <a:t>Humanoid </a:t>
            </a:r>
            <a:r>
              <a:rPr lang="ko-KR" altLang="en-US" dirty="0"/>
              <a:t>아바타 구조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15</a:t>
            </a:r>
            <a:r>
              <a:rPr lang="ko-KR" altLang="en-US" dirty="0"/>
              <a:t>개의 필수 뼈대 부위가 필요함</a:t>
            </a:r>
          </a:p>
        </p:txBody>
      </p:sp>
    </p:spTree>
    <p:extLst>
      <p:ext uri="{BB962C8B-B14F-4D97-AF65-F5344CB8AC3E}">
        <p14:creationId xmlns:p14="http://schemas.microsoft.com/office/powerpoint/2010/main" val="2656484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87DF21-01F7-4129-ABDD-3510C91A3726}"/>
              </a:ext>
            </a:extLst>
          </p:cNvPr>
          <p:cNvSpPr txBox="1"/>
          <p:nvPr/>
        </p:nvSpPr>
        <p:spPr>
          <a:xfrm>
            <a:off x="2270612" y="1718745"/>
            <a:ext cx="80552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아직 위치 변화에 대해서는 고려하지 않고 있음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미세한 동작의 정확도를 높이기 위해 필요한 요소 파악 부족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선행 연구 및 관련 논문 조사 중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무선 통신으로 실시간 </a:t>
            </a:r>
            <a:r>
              <a:rPr lang="en-US" altLang="ko-KR" dirty="0"/>
              <a:t>Streaming </a:t>
            </a:r>
            <a:r>
              <a:rPr lang="ko-KR" altLang="en-US" dirty="0"/>
              <a:t>형태의 테스트 방식으로 수정할 계획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수치적으로 비교하기 위한 동작 분석 방법 필요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82A617-70AD-4E69-8DF5-7E0765AAA023}"/>
              </a:ext>
            </a:extLst>
          </p:cNvPr>
          <p:cNvSpPr txBox="1"/>
          <p:nvPr/>
        </p:nvSpPr>
        <p:spPr>
          <a:xfrm>
            <a:off x="3006969" y="773723"/>
            <a:ext cx="5688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현재 진행 사항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D5E8F3-D02D-41F1-8704-42C00D45A63D}"/>
              </a:ext>
            </a:extLst>
          </p:cNvPr>
          <p:cNvSpPr txBox="1"/>
          <p:nvPr/>
        </p:nvSpPr>
        <p:spPr>
          <a:xfrm>
            <a:off x="1912326" y="5714945"/>
            <a:ext cx="7877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참고 영상</a:t>
            </a:r>
            <a:endParaRPr lang="en-US" altLang="ko-KR" dirty="0"/>
          </a:p>
          <a:p>
            <a:pPr algn="ctr"/>
            <a:r>
              <a:rPr lang="en-US" altLang="ko-KR" dirty="0"/>
              <a:t>https://youtu.be/o-tGwkzKRcg?t=161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0561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73760A19-939B-458F-BDC8-D45F915AF64E}"/>
              </a:ext>
            </a:extLst>
          </p:cNvPr>
          <p:cNvGraphicFramePr/>
          <p:nvPr>
            <p:extLst/>
          </p:nvPr>
        </p:nvGraphicFramePr>
        <p:xfrm>
          <a:off x="1667069" y="501953"/>
          <a:ext cx="948612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599ED66-F7B3-4CC5-BE08-404E19684C26}"/>
              </a:ext>
            </a:extLst>
          </p:cNvPr>
          <p:cNvSpPr txBox="1"/>
          <p:nvPr/>
        </p:nvSpPr>
        <p:spPr>
          <a:xfrm>
            <a:off x="639147" y="1852562"/>
            <a:ext cx="3035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ko-KR" altLang="en-US" dirty="0"/>
              <a:t>허리 회전 시 상체만 회전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4B3E0F3-3CB8-45EF-9564-5E6C8ACA87A6}"/>
                  </a:ext>
                </a:extLst>
              </p:cNvPr>
              <p:cNvSpPr txBox="1"/>
              <p:nvPr/>
            </p:nvSpPr>
            <p:spPr>
              <a:xfrm>
                <a:off x="7389845" y="675002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4B3E0F3-3CB8-45EF-9564-5E6C8ACA87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9845" y="675002"/>
                <a:ext cx="1219200" cy="369332"/>
              </a:xfrm>
              <a:prstGeom prst="rect">
                <a:avLst/>
              </a:prstGeom>
              <a:blipFill>
                <a:blip r:embed="rId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7A3483-4A0A-4341-9120-900AC3C6E4FF}"/>
                  </a:ext>
                </a:extLst>
              </p:cNvPr>
              <p:cNvSpPr txBox="1"/>
              <p:nvPr/>
            </p:nvSpPr>
            <p:spPr>
              <a:xfrm>
                <a:off x="5240694" y="1852562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7A3483-4A0A-4341-9120-900AC3C6E4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0694" y="1852562"/>
                <a:ext cx="1219200" cy="369332"/>
              </a:xfrm>
              <a:prstGeom prst="rect">
                <a:avLst/>
              </a:prstGeom>
              <a:blipFill>
                <a:blip r:embed="rId8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05C4125-7909-468C-AB39-DDC18492F335}"/>
                  </a:ext>
                </a:extLst>
              </p:cNvPr>
              <p:cNvSpPr txBox="1"/>
              <p:nvPr/>
            </p:nvSpPr>
            <p:spPr>
              <a:xfrm>
                <a:off x="7142584" y="1852562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9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05C4125-7909-468C-AB39-DDC18492F3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2584" y="1852562"/>
                <a:ext cx="1219200" cy="369332"/>
              </a:xfrm>
              <a:prstGeom prst="rect">
                <a:avLst/>
              </a:prstGeom>
              <a:blipFill>
                <a:blip r:embed="rId9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4B45455-7378-4D60-ABFF-08F0208F4600}"/>
                  </a:ext>
                </a:extLst>
              </p:cNvPr>
              <p:cNvSpPr txBox="1"/>
              <p:nvPr/>
            </p:nvSpPr>
            <p:spPr>
              <a:xfrm>
                <a:off x="10333653" y="1852562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4B45455-7378-4D60-ABFF-08F0208F46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3653" y="1852562"/>
                <a:ext cx="1219200" cy="369332"/>
              </a:xfrm>
              <a:prstGeom prst="rect">
                <a:avLst/>
              </a:prstGeom>
              <a:blipFill>
                <a:blip r:embed="rId10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F9B4BA1-0DEA-4142-BD93-5A838073E812}"/>
                  </a:ext>
                </a:extLst>
              </p:cNvPr>
              <p:cNvSpPr txBox="1"/>
              <p:nvPr/>
            </p:nvSpPr>
            <p:spPr>
              <a:xfrm>
                <a:off x="1667069" y="3026620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F9B4BA1-0DEA-4142-BD93-5A838073E8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7069" y="3026620"/>
                <a:ext cx="1219200" cy="369332"/>
              </a:xfrm>
              <a:prstGeom prst="rect">
                <a:avLst/>
              </a:prstGeom>
              <a:blipFill>
                <a:blip r:embed="rId11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7FEAB75-B93E-4E64-8B2C-68D3671D3886}"/>
                  </a:ext>
                </a:extLst>
              </p:cNvPr>
              <p:cNvSpPr txBox="1"/>
              <p:nvPr/>
            </p:nvSpPr>
            <p:spPr>
              <a:xfrm>
                <a:off x="4977774" y="3066680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7FEAB75-B93E-4E64-8B2C-68D3671D38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7774" y="3066680"/>
                <a:ext cx="1219200" cy="369332"/>
              </a:xfrm>
              <a:prstGeom prst="rect">
                <a:avLst/>
              </a:prstGeom>
              <a:blipFill>
                <a:blip r:embed="rId12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D553D50-F7D5-422B-811C-DF2A784B0634}"/>
                  </a:ext>
                </a:extLst>
              </p:cNvPr>
              <p:cNvSpPr txBox="1"/>
              <p:nvPr/>
            </p:nvSpPr>
            <p:spPr>
              <a:xfrm>
                <a:off x="1667069" y="4104288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D553D50-F7D5-422B-811C-DF2A784B0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7069" y="4104288"/>
                <a:ext cx="1219200" cy="369332"/>
              </a:xfrm>
              <a:prstGeom prst="rect">
                <a:avLst/>
              </a:prstGeom>
              <a:blipFill>
                <a:blip r:embed="rId13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C102AEA-581D-4F19-9889-8C8794AD644C}"/>
                  </a:ext>
                </a:extLst>
              </p:cNvPr>
              <p:cNvSpPr txBox="1"/>
              <p:nvPr/>
            </p:nvSpPr>
            <p:spPr>
              <a:xfrm>
                <a:off x="1667069" y="5300526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C102AEA-581D-4F19-9889-8C8794AD64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7069" y="5300526"/>
                <a:ext cx="1219200" cy="369332"/>
              </a:xfrm>
              <a:prstGeom prst="rect">
                <a:avLst/>
              </a:prstGeom>
              <a:blipFill>
                <a:blip r:embed="rId1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6949119-2F31-4840-95F2-16ADBCBC61BE}"/>
                  </a:ext>
                </a:extLst>
              </p:cNvPr>
              <p:cNvSpPr txBox="1"/>
              <p:nvPr/>
            </p:nvSpPr>
            <p:spPr>
              <a:xfrm>
                <a:off x="5282574" y="4242880"/>
                <a:ext cx="6096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6949119-2F31-4840-95F2-16ADBCBC61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2574" y="4242880"/>
                <a:ext cx="609600" cy="369332"/>
              </a:xfrm>
              <a:prstGeom prst="rect">
                <a:avLst/>
              </a:prstGeom>
              <a:blipFill>
                <a:blip r:embed="rId15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31CEAD2-300D-43AE-8F2A-913B144B1620}"/>
                  </a:ext>
                </a:extLst>
              </p:cNvPr>
              <p:cNvSpPr txBox="1"/>
              <p:nvPr/>
            </p:nvSpPr>
            <p:spPr>
              <a:xfrm>
                <a:off x="5324615" y="5413823"/>
                <a:ext cx="6096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31CEAD2-300D-43AE-8F2A-913B144B16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4615" y="5413823"/>
                <a:ext cx="609600" cy="369332"/>
              </a:xfrm>
              <a:prstGeom prst="rect">
                <a:avLst/>
              </a:prstGeom>
              <a:blipFill>
                <a:blip r:embed="rId16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20BB866-FB9A-486F-A4AD-245B1EE5E3C9}"/>
                  </a:ext>
                </a:extLst>
              </p:cNvPr>
              <p:cNvSpPr txBox="1"/>
              <p:nvPr/>
            </p:nvSpPr>
            <p:spPr>
              <a:xfrm>
                <a:off x="6878108" y="3089215"/>
                <a:ext cx="6096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20BB866-FB9A-486F-A4AD-245B1EE5E3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8108" y="3089215"/>
                <a:ext cx="609600" cy="369332"/>
              </a:xfrm>
              <a:prstGeom prst="rect">
                <a:avLst/>
              </a:prstGeom>
              <a:blipFill>
                <a:blip r:embed="rId1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B627890-FE43-4773-8D57-E8805AE3C72D}"/>
                  </a:ext>
                </a:extLst>
              </p:cNvPr>
              <p:cNvSpPr txBox="1"/>
              <p:nvPr/>
            </p:nvSpPr>
            <p:spPr>
              <a:xfrm>
                <a:off x="7142584" y="3030122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B627890-FE43-4773-8D57-E8805AE3C7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2584" y="3030122"/>
                <a:ext cx="1219200" cy="369332"/>
              </a:xfrm>
              <a:prstGeom prst="rect">
                <a:avLst/>
              </a:prstGeom>
              <a:blipFill>
                <a:blip r:embed="rId18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F49F748-8DA4-45D1-A07D-4A1307398E1D}"/>
                  </a:ext>
                </a:extLst>
              </p:cNvPr>
              <p:cNvSpPr txBox="1"/>
              <p:nvPr/>
            </p:nvSpPr>
            <p:spPr>
              <a:xfrm>
                <a:off x="7142584" y="4100056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11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F49F748-8DA4-45D1-A07D-4A1307398E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2584" y="4100056"/>
                <a:ext cx="1219200" cy="369332"/>
              </a:xfrm>
              <a:prstGeom prst="rect">
                <a:avLst/>
              </a:prstGeom>
              <a:blipFill>
                <a:blip r:embed="rId19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FD69707-AF9D-4404-8ED4-35F693427B6F}"/>
                  </a:ext>
                </a:extLst>
              </p:cNvPr>
              <p:cNvSpPr txBox="1"/>
              <p:nvPr/>
            </p:nvSpPr>
            <p:spPr>
              <a:xfrm>
                <a:off x="10333653" y="3026620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13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FD69707-AF9D-4404-8ED4-35F693427B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3653" y="3026620"/>
                <a:ext cx="1219200" cy="369332"/>
              </a:xfrm>
              <a:prstGeom prst="rect">
                <a:avLst/>
              </a:prstGeom>
              <a:blipFill>
                <a:blip r:embed="rId20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84BAE56-BED5-4040-9F0E-DCBAB4C57C97}"/>
                  </a:ext>
                </a:extLst>
              </p:cNvPr>
              <p:cNvSpPr txBox="1"/>
              <p:nvPr/>
            </p:nvSpPr>
            <p:spPr>
              <a:xfrm>
                <a:off x="10333653" y="4100056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14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84BAE56-BED5-4040-9F0E-DCBAB4C57C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3653" y="4100056"/>
                <a:ext cx="1219200" cy="369332"/>
              </a:xfrm>
              <a:prstGeom prst="rect">
                <a:avLst/>
              </a:prstGeom>
              <a:blipFill>
                <a:blip r:embed="rId21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1946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52E59B2-DDFE-462D-9C3E-4D8DBE939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496" y="671145"/>
            <a:ext cx="84201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238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D6FCDC14-E307-4942-B051-218E43D7F13F}"/>
              </a:ext>
            </a:extLst>
          </p:cNvPr>
          <p:cNvGrpSpPr/>
          <p:nvPr/>
        </p:nvGrpSpPr>
        <p:grpSpPr>
          <a:xfrm>
            <a:off x="2471823" y="1359534"/>
            <a:ext cx="6904007" cy="2567909"/>
            <a:chOff x="191386" y="646599"/>
            <a:chExt cx="8800484" cy="324491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07BC830-BF10-433B-B3D3-CD44365E2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41712" y="855459"/>
              <a:ext cx="2950158" cy="2821089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0D7916A8-6154-4CAB-B852-A32F6A61D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54307" y="1272926"/>
              <a:ext cx="2987405" cy="261859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9870427-68EC-412E-A377-4DCDEAABA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1386" y="646599"/>
              <a:ext cx="2950159" cy="2916249"/>
            </a:xfrm>
            <a:prstGeom prst="rect">
              <a:avLst/>
            </a:prstGeom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F5DACDF-33DB-477B-9047-45A62B225598}"/>
              </a:ext>
            </a:extLst>
          </p:cNvPr>
          <p:cNvGrpSpPr/>
          <p:nvPr/>
        </p:nvGrpSpPr>
        <p:grpSpPr>
          <a:xfrm>
            <a:off x="2471823" y="3701562"/>
            <a:ext cx="7104485" cy="3054228"/>
            <a:chOff x="1770184" y="3591642"/>
            <a:chExt cx="7104485" cy="305422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2AA75CF-F174-4025-94E7-F2A8D7FE1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48046" y="3591642"/>
              <a:ext cx="2526623" cy="2455948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4AB40AA0-9DE8-4D0A-AA84-F50EF4C17C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26876" y="3920311"/>
              <a:ext cx="2321170" cy="2455948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1C26014-71C2-467E-9DEF-FF18D8A88C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70184" y="4617534"/>
              <a:ext cx="2256692" cy="2028336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AE189FF-EA78-4D4D-B167-7A6298AA1F4A}"/>
              </a:ext>
            </a:extLst>
          </p:cNvPr>
          <p:cNvSpPr txBox="1"/>
          <p:nvPr/>
        </p:nvSpPr>
        <p:spPr>
          <a:xfrm>
            <a:off x="2699238" y="422786"/>
            <a:ext cx="6676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모델링 부위마다 좌표계 상태가 다름</a:t>
            </a:r>
          </a:p>
        </p:txBody>
      </p:sp>
    </p:spTree>
    <p:extLst>
      <p:ext uri="{BB962C8B-B14F-4D97-AF65-F5344CB8AC3E}">
        <p14:creationId xmlns:p14="http://schemas.microsoft.com/office/powerpoint/2010/main" val="19343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FD956E0-98DD-4C8C-A35E-C3D2F924C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201" y="1258395"/>
            <a:ext cx="1834130" cy="37703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37F84D2-2608-414A-9B48-697B467F2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262" y="1258394"/>
            <a:ext cx="1834130" cy="37703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C9DE00-3936-4851-852F-9D49FF787390}"/>
              </a:ext>
            </a:extLst>
          </p:cNvPr>
          <p:cNvSpPr txBox="1"/>
          <p:nvPr/>
        </p:nvSpPr>
        <p:spPr>
          <a:xfrm>
            <a:off x="3798648" y="396183"/>
            <a:ext cx="459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센서 좌표계 회전 데이터 적용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45B663F-EEC0-4B7E-A1CF-8CA459736B7B}"/>
              </a:ext>
            </a:extLst>
          </p:cNvPr>
          <p:cNvCxnSpPr/>
          <p:nvPr/>
        </p:nvCxnSpPr>
        <p:spPr>
          <a:xfrm flipH="1">
            <a:off x="5890846" y="2523392"/>
            <a:ext cx="808892" cy="808892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E5DBB25-2AFF-4B8B-8EDA-0C9A58B86F4B}"/>
              </a:ext>
            </a:extLst>
          </p:cNvPr>
          <p:cNvCxnSpPr/>
          <p:nvPr/>
        </p:nvCxnSpPr>
        <p:spPr>
          <a:xfrm flipH="1" flipV="1">
            <a:off x="5187462" y="2391508"/>
            <a:ext cx="1547446" cy="13188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6AB58E6-FC76-4079-A221-C9C2F7F7675C}"/>
              </a:ext>
            </a:extLst>
          </p:cNvPr>
          <p:cNvCxnSpPr/>
          <p:nvPr/>
        </p:nvCxnSpPr>
        <p:spPr>
          <a:xfrm flipV="1">
            <a:off x="6699738" y="1485672"/>
            <a:ext cx="0" cy="10377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D5C70ED-24E2-4E21-A33F-59343632059D}"/>
              </a:ext>
            </a:extLst>
          </p:cNvPr>
          <p:cNvCxnSpPr/>
          <p:nvPr/>
        </p:nvCxnSpPr>
        <p:spPr>
          <a:xfrm>
            <a:off x="10146323" y="3033346"/>
            <a:ext cx="1055077" cy="633046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C82A9A6-EA18-4CDC-AC87-D05E8CC8ADC3}"/>
              </a:ext>
            </a:extLst>
          </p:cNvPr>
          <p:cNvCxnSpPr/>
          <p:nvPr/>
        </p:nvCxnSpPr>
        <p:spPr>
          <a:xfrm flipH="1">
            <a:off x="9038492" y="3024554"/>
            <a:ext cx="1107831" cy="4659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FFA71D6-311E-429D-9042-5F1DDBC52765}"/>
              </a:ext>
            </a:extLst>
          </p:cNvPr>
          <p:cNvCxnSpPr>
            <a:cxnSpLocks/>
          </p:cNvCxnSpPr>
          <p:nvPr/>
        </p:nvCxnSpPr>
        <p:spPr>
          <a:xfrm flipH="1" flipV="1">
            <a:off x="10075985" y="2048608"/>
            <a:ext cx="70338" cy="984738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90C9764-CF62-4951-BCC4-845668C8E53B}"/>
              </a:ext>
            </a:extLst>
          </p:cNvPr>
          <p:cNvSpPr txBox="1"/>
          <p:nvPr/>
        </p:nvSpPr>
        <p:spPr>
          <a:xfrm>
            <a:off x="4841897" y="5160654"/>
            <a:ext cx="3217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Case 1</a:t>
            </a:r>
          </a:p>
          <a:p>
            <a:pPr algn="ctr"/>
            <a:r>
              <a:rPr lang="en-US" altLang="ko-KR" dirty="0"/>
              <a:t>(-Z,</a:t>
            </a:r>
            <a:r>
              <a:rPr lang="ko-KR" altLang="en-US" dirty="0"/>
              <a:t> </a:t>
            </a:r>
            <a:r>
              <a:rPr lang="en-US" altLang="ko-KR" dirty="0"/>
              <a:t>X,</a:t>
            </a:r>
            <a:r>
              <a:rPr lang="ko-KR" altLang="en-US" dirty="0"/>
              <a:t> </a:t>
            </a:r>
            <a:r>
              <a:rPr lang="en-US" altLang="ko-KR" dirty="0"/>
              <a:t>Y)</a:t>
            </a:r>
            <a:r>
              <a:rPr lang="ko-KR" altLang="en-US" dirty="0"/>
              <a:t> 순서로 대입</a:t>
            </a:r>
            <a:endParaRPr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6B7F35-30C3-4988-9491-B5593C47801D}"/>
              </a:ext>
            </a:extLst>
          </p:cNvPr>
          <p:cNvSpPr txBox="1"/>
          <p:nvPr/>
        </p:nvSpPr>
        <p:spPr>
          <a:xfrm>
            <a:off x="8168321" y="5160654"/>
            <a:ext cx="3217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Case 2</a:t>
            </a:r>
          </a:p>
          <a:p>
            <a:pPr algn="ctr"/>
            <a:r>
              <a:rPr lang="en-US" altLang="ko-KR" dirty="0"/>
              <a:t>(-Z,</a:t>
            </a:r>
            <a:r>
              <a:rPr lang="ko-KR" altLang="en-US" dirty="0"/>
              <a:t> </a:t>
            </a:r>
            <a:r>
              <a:rPr lang="en-US" altLang="ko-KR" dirty="0"/>
              <a:t>-Y,</a:t>
            </a:r>
            <a:r>
              <a:rPr lang="ko-KR" altLang="en-US" dirty="0"/>
              <a:t> </a:t>
            </a:r>
            <a:r>
              <a:rPr lang="en-US" altLang="ko-KR" dirty="0"/>
              <a:t>X)</a:t>
            </a:r>
            <a:r>
              <a:rPr lang="ko-KR" altLang="en-US" dirty="0"/>
              <a:t> 순서로 대입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B9976E-95E8-4EC2-B77E-143E2E5BF3E8}"/>
              </a:ext>
            </a:extLst>
          </p:cNvPr>
          <p:cNvSpPr txBox="1"/>
          <p:nvPr/>
        </p:nvSpPr>
        <p:spPr>
          <a:xfrm>
            <a:off x="1074519" y="5301817"/>
            <a:ext cx="328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Unity Fore Arm </a:t>
            </a:r>
            <a:r>
              <a:rPr lang="ko-KR" altLang="en-US" dirty="0"/>
              <a:t>부위 좌표계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EF003D-19C9-4386-AA76-0E66922FCB33}"/>
              </a:ext>
            </a:extLst>
          </p:cNvPr>
          <p:cNvSpPr txBox="1"/>
          <p:nvPr/>
        </p:nvSpPr>
        <p:spPr>
          <a:xfrm>
            <a:off x="5542616" y="5909607"/>
            <a:ext cx="5301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오른손 좌표계 </a:t>
            </a:r>
            <a:r>
              <a:rPr lang="en-US" altLang="ko-KR" dirty="0"/>
              <a:t>-&gt; </a:t>
            </a:r>
            <a:r>
              <a:rPr lang="ko-KR" altLang="en-US" dirty="0"/>
              <a:t>왼손 좌표계로 바뀌기 때문에 이후 회전 방향을 반대로 바꿔준다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E1AE430-A7A2-4B27-A422-8CADB4F6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030" y="923402"/>
            <a:ext cx="2511303" cy="423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944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49B71B2-AD11-48FF-B9C8-5682A3DCE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21" y="1303551"/>
            <a:ext cx="3622209" cy="44295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ACC9D5-F931-41FA-83BC-77386FEFC8B3}"/>
              </a:ext>
            </a:extLst>
          </p:cNvPr>
          <p:cNvSpPr txBox="1"/>
          <p:nvPr/>
        </p:nvSpPr>
        <p:spPr>
          <a:xfrm>
            <a:off x="5266593" y="474784"/>
            <a:ext cx="343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센서 </a:t>
            </a:r>
            <a:r>
              <a:rPr lang="en-US" altLang="ko-KR" dirty="0"/>
              <a:t>(X, Y, Z) -&gt; Unity (-Y, Z, X)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8BA0BB2-A920-4B3F-9F54-9DF2A57D181F}"/>
                  </a:ext>
                </a:extLst>
              </p:cNvPr>
              <p:cNvSpPr txBox="1"/>
              <p:nvPr/>
            </p:nvSpPr>
            <p:spPr>
              <a:xfrm>
                <a:off x="6343650" y="1924501"/>
                <a:ext cx="3683977" cy="8249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  <m:r>
                          <m:rPr>
                            <m:nor/>
                          </m:rPr>
                          <a:rPr lang="ko-KR" altLang="en-US" dirty="0"/>
                          <m:t> </m:t>
                        </m:r>
                      </m:e>
                    </m:d>
                    <m:d>
                      <m:d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8BA0BB2-A920-4B3F-9F54-9DF2A57D18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3650" y="1924501"/>
                <a:ext cx="3683977" cy="8249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D7D58AB-08F8-4714-8E53-1AD0130D5FB2}"/>
                  </a:ext>
                </a:extLst>
              </p:cNvPr>
              <p:cNvSpPr txBox="1"/>
              <p:nvPr/>
            </p:nvSpPr>
            <p:spPr>
              <a:xfrm>
                <a:off x="6563457" y="2749407"/>
                <a:ext cx="10902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𝑈𝐺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D7D58AB-08F8-4714-8E53-1AD0130D5F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3457" y="2749407"/>
                <a:ext cx="1090246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5135B8E2-3A30-428E-8DF3-70B94C5D231C}"/>
              </a:ext>
            </a:extLst>
          </p:cNvPr>
          <p:cNvSpPr txBox="1"/>
          <p:nvPr/>
        </p:nvSpPr>
        <p:spPr>
          <a:xfrm>
            <a:off x="6343650" y="1243326"/>
            <a:ext cx="376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Global to Unity </a:t>
            </a:r>
            <a:r>
              <a:rPr lang="ko-KR" altLang="en-US" dirty="0"/>
              <a:t>변환 </a:t>
            </a:r>
            <a:r>
              <a:rPr lang="en-US" altLang="ko-KR" dirty="0"/>
              <a:t>Matrix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5E2F5D-917D-418E-A028-F014B2A7BEB4}"/>
              </a:ext>
            </a:extLst>
          </p:cNvPr>
          <p:cNvSpPr txBox="1"/>
          <p:nvPr/>
        </p:nvSpPr>
        <p:spPr>
          <a:xfrm>
            <a:off x="4844562" y="3541728"/>
            <a:ext cx="655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Sensor Data</a:t>
            </a:r>
            <a:r>
              <a:rPr lang="ko-KR" altLang="en-US" dirty="0"/>
              <a:t>를 </a:t>
            </a:r>
            <a:r>
              <a:rPr lang="en-US" altLang="ko-KR" dirty="0"/>
              <a:t>Unity </a:t>
            </a:r>
            <a:r>
              <a:rPr lang="ko-KR" altLang="en-US" dirty="0"/>
              <a:t>상의 특정 </a:t>
            </a:r>
            <a:r>
              <a:rPr lang="en-US" altLang="ko-KR" dirty="0"/>
              <a:t>Part</a:t>
            </a:r>
            <a:r>
              <a:rPr lang="ko-KR" altLang="en-US" dirty="0"/>
              <a:t>에 </a:t>
            </a:r>
            <a:r>
              <a:rPr lang="en-US" altLang="ko-KR" dirty="0"/>
              <a:t>Mapping </a:t>
            </a:r>
            <a:r>
              <a:rPr lang="ko-KR" altLang="en-US" dirty="0"/>
              <a:t>하는 수식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DAA845-0C26-433E-AE8F-FCF5D8DF83F2}"/>
                  </a:ext>
                </a:extLst>
              </p:cNvPr>
              <p:cNvSpPr txBox="1"/>
              <p:nvPr/>
            </p:nvSpPr>
            <p:spPr>
              <a:xfrm>
                <a:off x="4976446" y="4301464"/>
                <a:ext cx="6497516" cy="846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𝑃𝑈</m:t>
                        </m:r>
                      </m:sub>
                    </m:sSub>
                  </m:oMath>
                </a14:m>
                <a:r>
                  <a:rPr lang="en-US" altLang="ko-KR" dirty="0"/>
                  <a:t> *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𝑈𝐺</m:t>
                        </m:r>
                      </m:sub>
                    </m:sSub>
                  </m:oMath>
                </a14:m>
                <a:r>
                  <a:rPr lang="en-US" altLang="ko-KR" dirty="0"/>
                  <a:t> *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</m:oMath>
                </a14:m>
                <a:r>
                  <a:rPr lang="en-US" altLang="ko-KR" dirty="0"/>
                  <a:t> *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ko-KR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DAA845-0C26-433E-AE8F-FCF5D8DF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6446" y="4301464"/>
                <a:ext cx="6497516" cy="84696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868D0D4-BE70-4726-885D-51AF79B18E00}"/>
              </a:ext>
            </a:extLst>
          </p:cNvPr>
          <p:cNvCxnSpPr/>
          <p:nvPr/>
        </p:nvCxnSpPr>
        <p:spPr>
          <a:xfrm flipH="1">
            <a:off x="7003072" y="5148427"/>
            <a:ext cx="236513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D4A433B-85DD-4A62-857D-9680DCF5EB5A}"/>
              </a:ext>
            </a:extLst>
          </p:cNvPr>
          <p:cNvSpPr txBox="1"/>
          <p:nvPr/>
        </p:nvSpPr>
        <p:spPr>
          <a:xfrm>
            <a:off x="6954714" y="5231054"/>
            <a:ext cx="2461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/>
              <a:t>오른쪽에서 왼쪽 순서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87DCE-5BFB-4598-9E7B-7AE82EEC6B01}"/>
                  </a:ext>
                </a:extLst>
              </p:cNvPr>
              <p:cNvSpPr txBox="1"/>
              <p:nvPr/>
            </p:nvSpPr>
            <p:spPr>
              <a:xfrm>
                <a:off x="5266593" y="5733120"/>
                <a:ext cx="67437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𝑃𝑈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: </a:t>
                </a:r>
                <a:r>
                  <a:rPr lang="ko-KR" altLang="en-US" dirty="0"/>
                  <a:t>현재 신체 부위의 </a:t>
                </a:r>
                <a:r>
                  <a:rPr lang="en-US" altLang="ko-KR" dirty="0"/>
                  <a:t>Unity World</a:t>
                </a:r>
                <a:r>
                  <a:rPr lang="ko-KR" altLang="en-US" dirty="0"/>
                  <a:t>와의 회전 값 차이</a:t>
                </a:r>
                <a:endParaRPr lang="en-US" altLang="ko-KR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: </a:t>
                </a:r>
                <a:r>
                  <a:rPr lang="ko-KR" altLang="en-US" dirty="0"/>
                  <a:t>측정한 센서 데이터의 회전 변화 값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87DCE-5BFB-4598-9E7B-7AE82EEC6B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593" y="5733120"/>
                <a:ext cx="6743700" cy="646331"/>
              </a:xfrm>
              <a:prstGeom prst="rect">
                <a:avLst/>
              </a:prstGeom>
              <a:blipFill>
                <a:blip r:embed="rId6"/>
                <a:stretch>
                  <a:fillRect t="-4717" b="-1415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111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8-10-05 13-27-18-456">
            <a:hlinkClick r:id="" action="ppaction://media"/>
            <a:extLst>
              <a:ext uri="{FF2B5EF4-FFF2-40B4-BE49-F238E27FC236}">
                <a16:creationId xmlns:a16="http://schemas.microsoft.com/office/drawing/2014/main" id="{8B4DA2BD-FC77-4FB0-8D71-804D570C54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0300" y="0"/>
            <a:ext cx="73914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27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8-10-05 13-28-19-308">
            <a:hlinkClick r:id="" action="ppaction://media"/>
            <a:extLst>
              <a:ext uri="{FF2B5EF4-FFF2-40B4-BE49-F238E27FC236}">
                <a16:creationId xmlns:a16="http://schemas.microsoft.com/office/drawing/2014/main" id="{EC97BD46-BD2F-4770-9D9E-DDE4210D22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8033" y="57150"/>
            <a:ext cx="73914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04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8-10-05 13-28-55-446">
            <a:hlinkClick r:id="" action="ppaction://media"/>
            <a:extLst>
              <a:ext uri="{FF2B5EF4-FFF2-40B4-BE49-F238E27FC236}">
                <a16:creationId xmlns:a16="http://schemas.microsoft.com/office/drawing/2014/main" id="{94DB5420-9C08-4AC3-9D4A-A78DC009F1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0082" y="57150"/>
            <a:ext cx="73914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240</Words>
  <Application>Microsoft Office PowerPoint</Application>
  <PresentationFormat>와이드스크린</PresentationFormat>
  <Paragraphs>77</Paragraphs>
  <Slides>10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velab</dc:creator>
  <cp:lastModifiedBy>김성훈</cp:lastModifiedBy>
  <cp:revision>11</cp:revision>
  <dcterms:created xsi:type="dcterms:W3CDTF">2018-09-13T04:15:36Z</dcterms:created>
  <dcterms:modified xsi:type="dcterms:W3CDTF">2018-10-26T04:39:46Z</dcterms:modified>
</cp:coreProperties>
</file>

<file path=docProps/thumbnail.jpeg>
</file>